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283" r:id="rId6"/>
    <p:sldId id="264" r:id="rId7"/>
    <p:sldId id="258" r:id="rId8"/>
    <p:sldId id="304" r:id="rId9"/>
    <p:sldId id="261" r:id="rId10"/>
    <p:sldId id="284" r:id="rId11"/>
    <p:sldId id="302" r:id="rId12"/>
    <p:sldId id="266" r:id="rId13"/>
    <p:sldId id="269" r:id="rId14"/>
    <p:sldId id="286" r:id="rId15"/>
    <p:sldId id="273" r:id="rId16"/>
    <p:sldId id="285" r:id="rId17"/>
    <p:sldId id="267" r:id="rId18"/>
    <p:sldId id="263" r:id="rId19"/>
    <p:sldId id="271" r:id="rId20"/>
    <p:sldId id="272" r:id="rId21"/>
    <p:sldId id="305" r:id="rId22"/>
    <p:sldId id="275" r:id="rId23"/>
    <p:sldId id="312" r:id="rId24"/>
    <p:sldId id="279" r:id="rId25"/>
    <p:sldId id="281" r:id="rId26"/>
    <p:sldId id="301" r:id="rId27"/>
    <p:sldId id="313" r:id="rId28"/>
    <p:sldId id="306" r:id="rId29"/>
    <p:sldId id="299" r:id="rId30"/>
    <p:sldId id="287" r:id="rId31"/>
    <p:sldId id="296" r:id="rId32"/>
    <p:sldId id="295" r:id="rId33"/>
    <p:sldId id="291" r:id="rId34"/>
    <p:sldId id="292" r:id="rId35"/>
    <p:sldId id="300" r:id="rId36"/>
    <p:sldId id="303" r:id="rId37"/>
    <p:sldId id="293" r:id="rId38"/>
    <p:sldId id="274" r:id="rId39"/>
    <p:sldId id="308" r:id="rId40"/>
    <p:sldId id="268" r:id="rId41"/>
    <p:sldId id="282" r:id="rId42"/>
    <p:sldId id="311" r:id="rId43"/>
    <p:sldId id="309" r:id="rId44"/>
    <p:sldId id="288" r:id="rId45"/>
    <p:sldId id="289" r:id="rId46"/>
    <p:sldId id="31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71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9CE-EE94-481C-F62C-A435229F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47"/>
            <a:ext cx="10515600" cy="8001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7D1AE-AD17-E7CD-A081-6846A1C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F06C-3A84-323B-B474-067CE66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CD739-9828-6DA6-74A6-824C0C2D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2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7" action="ppaction://hlinksldjump" tooltip="Supp TOC"/>
            <a:extLst>
              <a:ext uri="{FF2B5EF4-FFF2-40B4-BE49-F238E27FC236}">
                <a16:creationId xmlns:a16="http://schemas.microsoft.com/office/drawing/2014/main" id="{38304FF8-FA8D-9E50-FE4F-ADE345D4969C}"/>
              </a:ext>
            </a:extLst>
          </p:cNvPr>
          <p:cNvSpPr/>
          <p:nvPr userDrawn="1"/>
        </p:nvSpPr>
        <p:spPr>
          <a:xfrm>
            <a:off x="11811000" y="6662950"/>
            <a:ext cx="304228" cy="117049"/>
          </a:xfrm>
          <a:prstGeom prst="bracketPair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FreightSans Pro Semibold" panose="02000603040000020004" pitchFamily="50" charset="0"/>
                <a:ea typeface="Lucida Grande" pitchFamily="2" charset="0"/>
                <a:cs typeface="Lucida Grande" pitchFamily="2" charset="0"/>
              </a:rPr>
              <a:t>SI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FreightSans Pro Semibold" panose="02000603040000020004" pitchFamily="50" charset="0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01.png"/><Relationship Id="rId21" Type="http://schemas.openxmlformats.org/officeDocument/2006/relationships/image" Target="../media/image1130.png"/><Relationship Id="rId7" Type="http://schemas.openxmlformats.org/officeDocument/2006/relationships/image" Target="../media/image3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00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5" Type="http://schemas.openxmlformats.org/officeDocument/2006/relationships/image" Target="../media/image109.png"/><Relationship Id="rId10" Type="http://schemas.openxmlformats.org/officeDocument/2006/relationships/image" Target="../media/image33.png"/><Relationship Id="rId19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98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5.gi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116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1.xml"/><Relationship Id="rId18" Type="http://schemas.openxmlformats.org/officeDocument/2006/relationships/slide" Target="slide14.xml"/><Relationship Id="rId26" Type="http://schemas.openxmlformats.org/officeDocument/2006/relationships/slide" Target="slide43.xml"/><Relationship Id="rId3" Type="http://schemas.openxmlformats.org/officeDocument/2006/relationships/slide" Target="slide26.xml"/><Relationship Id="rId21" Type="http://schemas.openxmlformats.org/officeDocument/2006/relationships/slide" Target="slide20.xml"/><Relationship Id="rId7" Type="http://schemas.openxmlformats.org/officeDocument/2006/relationships/slide" Target="slide30.xml"/><Relationship Id="rId12" Type="http://schemas.openxmlformats.org/officeDocument/2006/relationships/slide" Target="slide38.xml"/><Relationship Id="rId17" Type="http://schemas.openxmlformats.org/officeDocument/2006/relationships/slide" Target="slide10.xml"/><Relationship Id="rId25" Type="http://schemas.openxmlformats.org/officeDocument/2006/relationships/slide" Target="slide42.xml"/><Relationship Id="rId2" Type="http://schemas.openxmlformats.org/officeDocument/2006/relationships/slide" Target="slide25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7.xml"/><Relationship Id="rId24" Type="http://schemas.openxmlformats.org/officeDocument/2006/relationships/slide" Target="slide41.xml"/><Relationship Id="rId5" Type="http://schemas.openxmlformats.org/officeDocument/2006/relationships/slide" Target="slide28.xml"/><Relationship Id="rId15" Type="http://schemas.openxmlformats.org/officeDocument/2006/relationships/slide" Target="slide1.xml"/><Relationship Id="rId23" Type="http://schemas.openxmlformats.org/officeDocument/2006/relationships/slide" Target="slide40.xml"/><Relationship Id="rId28" Type="http://schemas.openxmlformats.org/officeDocument/2006/relationships/slide" Target="slide45.xml"/><Relationship Id="rId10" Type="http://schemas.openxmlformats.org/officeDocument/2006/relationships/slide" Target="slide36.xml"/><Relationship Id="rId19" Type="http://schemas.openxmlformats.org/officeDocument/2006/relationships/slide" Target="slide16.xml"/><Relationship Id="rId31" Type="http://schemas.openxmlformats.org/officeDocument/2006/relationships/image" Target="../media/image163.png"/><Relationship Id="rId4" Type="http://schemas.openxmlformats.org/officeDocument/2006/relationships/slide" Target="slide27.xml"/><Relationship Id="rId9" Type="http://schemas.openxmlformats.org/officeDocument/2006/relationships/slide" Target="slide35.xml"/><Relationship Id="rId14" Type="http://schemas.openxmlformats.org/officeDocument/2006/relationships/image" Target="../media/image162.png"/><Relationship Id="rId22" Type="http://schemas.openxmlformats.org/officeDocument/2006/relationships/slide" Target="slide39.xml"/><Relationship Id="rId27" Type="http://schemas.openxmlformats.org/officeDocument/2006/relationships/slide" Target="slide44.xml"/><Relationship Id="rId30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ma400962p" TargetMode="External"/><Relationship Id="rId3" Type="http://schemas.openxmlformats.org/officeDocument/2006/relationships/hyperlink" Target="https://doi.org/10.1038/ncomms6145" TargetMode="External"/><Relationship Id="rId7" Type="http://schemas.openxmlformats.org/officeDocument/2006/relationships/hyperlink" Target="https://doi.org/www.physchem.ox.ac.uk/~fs" TargetMode="External"/><Relationship Id="rId2" Type="http://schemas.openxmlformats.org/officeDocument/2006/relationships/hyperlink" Target="https://doi.org/10.1242/jcs.1047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21/acs.macromol.7b00450" TargetMode="External"/><Relationship Id="rId5" Type="http://schemas.openxmlformats.org/officeDocument/2006/relationships/hyperlink" Target="https://doi.org/10.1021/la4030348" TargetMode="External"/><Relationship Id="rId4" Type="http://schemas.openxmlformats.org/officeDocument/2006/relationships/hyperlink" Target="https://doi.org/10.1126/science.aar587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7.png"/><Relationship Id="rId7" Type="http://schemas.openxmlformats.org/officeDocument/2006/relationships/image" Target="../media/image1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49-011-9746-1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85.png"/><Relationship Id="rId7" Type="http://schemas.openxmlformats.org/officeDocument/2006/relationships/image" Target="../media/image7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1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88.png"/><Relationship Id="rId10" Type="http://schemas.openxmlformats.org/officeDocument/2006/relationships/image" Target="../media/image93.png"/><Relationship Id="rId4" Type="http://schemas.openxmlformats.org/officeDocument/2006/relationships/image" Target="../media/image260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0.png"/><Relationship Id="rId7" Type="http://schemas.openxmlformats.org/officeDocument/2006/relationships/image" Target="../media/image98.png"/><Relationship Id="rId12" Type="http://schemas.openxmlformats.org/officeDocument/2006/relationships/image" Target="../media/image108.png"/><Relationship Id="rId2" Type="http://schemas.openxmlformats.org/officeDocument/2006/relationships/image" Target="../media/image23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30.png"/><Relationship Id="rId10" Type="http://schemas.openxmlformats.org/officeDocument/2006/relationships/image" Target="../media/image106.png"/><Relationship Id="rId4" Type="http://schemas.openxmlformats.org/officeDocument/2006/relationships/image" Target="../media/image234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6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12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63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261.png"/><Relationship Id="rId5" Type="http://schemas.openxmlformats.org/officeDocument/2006/relationships/image" Target="../media/image258.png"/><Relationship Id="rId15" Type="http://schemas.openxmlformats.org/officeDocument/2006/relationships/image" Target="../media/image265.png"/><Relationship Id="rId10" Type="http://schemas.openxmlformats.org/officeDocument/2006/relationships/image" Target="../media/image150.png"/><Relationship Id="rId4" Type="http://schemas.openxmlformats.org/officeDocument/2006/relationships/image" Target="../media/image257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1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73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2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77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6" y="1481970"/>
            <a:ext cx="11082867" cy="1456266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and Mechanical Properties of Polyelectrolyte Brushes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643" y="3429000"/>
            <a:ext cx="9144000" cy="20215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Takashi Yokokura</a:t>
            </a:r>
          </a:p>
          <a:p>
            <a:pPr>
              <a:lnSpc>
                <a:spcPct val="100000"/>
              </a:lnSpc>
            </a:pPr>
            <a:r>
              <a:rPr lang="en-US" dirty="0"/>
              <a:t>Advisor: Prof. Rui Wang</a:t>
            </a:r>
          </a:p>
          <a:p>
            <a:pPr>
              <a:lnSpc>
                <a:spcPct val="100000"/>
              </a:lnSpc>
            </a:pPr>
            <a:r>
              <a:rPr lang="en-US" dirty="0"/>
              <a:t>September 14</a:t>
            </a:r>
            <a:r>
              <a:rPr lang="en-US" baseline="30000" dirty="0"/>
              <a:t>th</a:t>
            </a:r>
            <a:r>
              <a:rPr lang="en-US" dirty="0"/>
              <a:t>, 10:00 am – 12:00 pm</a:t>
            </a:r>
          </a:p>
          <a:p>
            <a:pPr>
              <a:lnSpc>
                <a:spcPct val="100000"/>
              </a:lnSpc>
            </a:pPr>
            <a:r>
              <a:rPr lang="en-US" dirty="0"/>
              <a:t>Qualifying Exam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339025" y="1728005"/>
            <a:ext cx="11014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Systematic Study (VdW Attraction vs. Electrostatic Repulsion)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68CB-04AF-0E6E-340D-855DFFD1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24802A-A543-7B5C-AFFB-0569C3E4A14F}"/>
              </a:ext>
            </a:extLst>
          </p:cNvPr>
          <p:cNvGrpSpPr/>
          <p:nvPr/>
        </p:nvGrpSpPr>
        <p:grpSpPr>
          <a:xfrm>
            <a:off x="1551917" y="2745508"/>
            <a:ext cx="4218372" cy="2330713"/>
            <a:chOff x="1844950" y="2616512"/>
            <a:chExt cx="4218372" cy="233071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54C619-013B-C93B-E4B5-ACABA4754845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1F566-1E0D-492C-04E1-168520126282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D589C-390A-E7DC-0515-2D0ECB607A00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C0FD5A-39B7-6D8D-C31E-E98B4712871D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1AECF-5E03-14E6-4C19-D0F1F852DEB4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BA4D79-5970-579F-0BD3-01A432411895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EB3EFC-7915-F712-39D9-1C19B375F5B8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97FA31-5416-0738-258E-D98A869D4BF4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A79E39-2A53-41A4-DC8E-B6FEE5EBAB57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F8511-11BC-2E59-E2EC-791E9F411A4C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E060-8E3C-A306-D0B7-BECA5BBD540B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CA366D-5CB1-2DD1-90E3-F9BC84D7BC72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329F08-1AFA-11BA-999D-E0E74245CD4B}"/>
                </a:ext>
              </a:extLst>
            </p:cNvPr>
            <p:cNvCxnSpPr/>
            <p:nvPr/>
          </p:nvCxnSpPr>
          <p:spPr>
            <a:xfrm>
              <a:off x="4260536" y="4530887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ADA97-0738-16A6-449F-BA5D3B4AB9A8}"/>
                </a:ext>
              </a:extLst>
            </p:cNvPr>
            <p:cNvSpPr txBox="1"/>
            <p:nvPr/>
          </p:nvSpPr>
          <p:spPr>
            <a:xfrm>
              <a:off x="4207942" y="4566659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51AA22-C3F0-F1E5-CFC5-D3589DD44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517" y="4530887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8A328-752C-AAC5-82E9-8AFED0ED6C20}"/>
                </a:ext>
              </a:extLst>
            </p:cNvPr>
            <p:cNvSpPr txBox="1"/>
            <p:nvPr/>
          </p:nvSpPr>
          <p:spPr>
            <a:xfrm>
              <a:off x="2830601" y="4577893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9B0205-2CAC-CF28-B49D-546B3EB008A1}"/>
                </a:ext>
              </a:extLst>
            </p:cNvPr>
            <p:cNvSpPr/>
            <p:nvPr/>
          </p:nvSpPr>
          <p:spPr>
            <a:xfrm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CE3F6A-A3AA-FF54-C6F4-35FFFB6A663C}"/>
                </a:ext>
              </a:extLst>
            </p:cNvPr>
            <p:cNvSpPr/>
            <p:nvPr/>
          </p:nvSpPr>
          <p:spPr>
            <a:xfrm>
              <a:off x="5860548" y="374312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905647-74E6-88DB-848B-C733366089B3}"/>
                </a:ext>
              </a:extLst>
            </p:cNvPr>
            <p:cNvSpPr/>
            <p:nvPr/>
          </p:nvSpPr>
          <p:spPr>
            <a:xfrm>
              <a:off x="4894323" y="345270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92FE6-881F-888C-D874-74889E501A4E}"/>
                </a:ext>
              </a:extLst>
            </p:cNvPr>
            <p:cNvSpPr/>
            <p:nvPr/>
          </p:nvSpPr>
          <p:spPr>
            <a:xfrm>
              <a:off x="2281484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4E2A2D-13C4-69E6-72E5-8C61AB84E84C}"/>
                </a:ext>
              </a:extLst>
            </p:cNvPr>
            <p:cNvSpPr/>
            <p:nvPr/>
          </p:nvSpPr>
          <p:spPr>
            <a:xfrm>
              <a:off x="5452960" y="414085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3E644E-93B4-A287-CAD3-AC25400A2CE7}"/>
                </a:ext>
              </a:extLst>
            </p:cNvPr>
            <p:cNvSpPr/>
            <p:nvPr/>
          </p:nvSpPr>
          <p:spPr>
            <a:xfrm>
              <a:off x="5250186" y="329734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0027CC-A273-272C-CEA8-2456BBE5FEB6}"/>
                </a:ext>
              </a:extLst>
            </p:cNvPr>
            <p:cNvSpPr/>
            <p:nvPr/>
          </p:nvSpPr>
          <p:spPr>
            <a:xfrm>
              <a:off x="5577903" y="3538461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E25173-20C9-63F4-3523-32E20FE856EF}"/>
                </a:ext>
              </a:extLst>
            </p:cNvPr>
            <p:cNvSpPr/>
            <p:nvPr/>
          </p:nvSpPr>
          <p:spPr>
            <a:xfrm>
              <a:off x="2907102" y="38082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3C9DD0-5EEE-DC68-07FD-31AA03E11383}"/>
                </a:ext>
              </a:extLst>
            </p:cNvPr>
            <p:cNvSpPr/>
            <p:nvPr/>
          </p:nvSpPr>
          <p:spPr>
            <a:xfrm>
              <a:off x="3705155" y="398983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99ECCB-B115-F3E1-670E-549914329A53}"/>
                </a:ext>
              </a:extLst>
            </p:cNvPr>
            <p:cNvSpPr/>
            <p:nvPr/>
          </p:nvSpPr>
          <p:spPr>
            <a:xfrm>
              <a:off x="4928990" y="405277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ED8E04-2AA4-4675-C3E8-0FA2A16C6D2B}"/>
                </a:ext>
              </a:extLst>
            </p:cNvPr>
            <p:cNvSpPr/>
            <p:nvPr/>
          </p:nvSpPr>
          <p:spPr>
            <a:xfrm>
              <a:off x="3078280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4800C4-285D-A296-5E25-3E641C59620F}"/>
                </a:ext>
              </a:extLst>
            </p:cNvPr>
            <p:cNvSpPr/>
            <p:nvPr/>
          </p:nvSpPr>
          <p:spPr>
            <a:xfrm>
              <a:off x="5771092" y="3187924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3C86D-5FE2-88A6-62CD-8E5E39FD0882}"/>
              </a:ext>
            </a:extLst>
          </p:cNvPr>
          <p:cNvSpPr/>
          <p:nvPr/>
        </p:nvSpPr>
        <p:spPr>
          <a:xfrm>
            <a:off x="7066229" y="381124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C23A0C-E9BA-0DE3-113E-1508A7620E55}"/>
              </a:ext>
            </a:extLst>
          </p:cNvPr>
          <p:cNvSpPr/>
          <p:nvPr/>
        </p:nvSpPr>
        <p:spPr>
          <a:xfrm rot="10620295">
            <a:off x="6993175" y="3319260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322B33-FA6A-7BEF-6000-73E56EA668A4}"/>
              </a:ext>
            </a:extLst>
          </p:cNvPr>
          <p:cNvSpPr/>
          <p:nvPr/>
        </p:nvSpPr>
        <p:spPr>
          <a:xfrm>
            <a:off x="7072473" y="2855767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9D04F8F-E778-2A37-0905-230665DAE12F}"/>
              </a:ext>
            </a:extLst>
          </p:cNvPr>
          <p:cNvSpPr/>
          <p:nvPr/>
        </p:nvSpPr>
        <p:spPr>
          <a:xfrm rot="11464955">
            <a:off x="6983164" y="4292458"/>
            <a:ext cx="1766202" cy="545566"/>
          </a:xfrm>
          <a:custGeom>
            <a:avLst/>
            <a:gdLst>
              <a:gd name="connsiteX0" fmla="*/ 0 w 3566247"/>
              <a:gd name="connsiteY0" fmla="*/ 268772 h 559682"/>
              <a:gd name="connsiteX1" fmla="*/ 558800 w 3566247"/>
              <a:gd name="connsiteY1" fmla="*/ 243372 h 559682"/>
              <a:gd name="connsiteX2" fmla="*/ 304800 w 3566247"/>
              <a:gd name="connsiteY2" fmla="*/ 116372 h 559682"/>
              <a:gd name="connsiteX3" fmla="*/ 601134 w 3566247"/>
              <a:gd name="connsiteY3" fmla="*/ 336506 h 559682"/>
              <a:gd name="connsiteX4" fmla="*/ 1100667 w 3566247"/>
              <a:gd name="connsiteY4" fmla="*/ 184106 h 559682"/>
              <a:gd name="connsiteX5" fmla="*/ 1032934 w 3566247"/>
              <a:gd name="connsiteY5" fmla="*/ 319572 h 559682"/>
              <a:gd name="connsiteX6" fmla="*/ 829734 w 3566247"/>
              <a:gd name="connsiteY6" fmla="*/ 116372 h 559682"/>
              <a:gd name="connsiteX7" fmla="*/ 1490134 w 3566247"/>
              <a:gd name="connsiteY7" fmla="*/ 294172 h 559682"/>
              <a:gd name="connsiteX8" fmla="*/ 2912534 w 3566247"/>
              <a:gd name="connsiteY8" fmla="*/ 260306 h 559682"/>
              <a:gd name="connsiteX9" fmla="*/ 2133600 w 3566247"/>
              <a:gd name="connsiteY9" fmla="*/ 6306 h 559682"/>
              <a:gd name="connsiteX10" fmla="*/ 2286000 w 3566247"/>
              <a:gd name="connsiteY10" fmla="*/ 556639 h 559682"/>
              <a:gd name="connsiteX11" fmla="*/ 3437467 w 3566247"/>
              <a:gd name="connsiteY11" fmla="*/ 234906 h 559682"/>
              <a:gd name="connsiteX12" fmla="*/ 3488267 w 3566247"/>
              <a:gd name="connsiteY12" fmla="*/ 387306 h 5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247" h="559682">
                <a:moveTo>
                  <a:pt x="0" y="268772"/>
                </a:moveTo>
                <a:cubicBezTo>
                  <a:pt x="254000" y="268772"/>
                  <a:pt x="508000" y="268772"/>
                  <a:pt x="558800" y="243372"/>
                </a:cubicBezTo>
                <a:cubicBezTo>
                  <a:pt x="609600" y="217972"/>
                  <a:pt x="297744" y="100850"/>
                  <a:pt x="304800" y="116372"/>
                </a:cubicBezTo>
                <a:cubicBezTo>
                  <a:pt x="311856" y="131894"/>
                  <a:pt x="468490" y="325217"/>
                  <a:pt x="601134" y="336506"/>
                </a:cubicBezTo>
                <a:cubicBezTo>
                  <a:pt x="733779" y="347795"/>
                  <a:pt x="1028700" y="186928"/>
                  <a:pt x="1100667" y="184106"/>
                </a:cubicBezTo>
                <a:cubicBezTo>
                  <a:pt x="1172634" y="181284"/>
                  <a:pt x="1078090" y="330861"/>
                  <a:pt x="1032934" y="319572"/>
                </a:cubicBezTo>
                <a:cubicBezTo>
                  <a:pt x="987779" y="308283"/>
                  <a:pt x="753534" y="120605"/>
                  <a:pt x="829734" y="116372"/>
                </a:cubicBezTo>
                <a:cubicBezTo>
                  <a:pt x="905934" y="112139"/>
                  <a:pt x="1143001" y="270183"/>
                  <a:pt x="1490134" y="294172"/>
                </a:cubicBezTo>
                <a:cubicBezTo>
                  <a:pt x="1837267" y="318161"/>
                  <a:pt x="2805290" y="308284"/>
                  <a:pt x="2912534" y="260306"/>
                </a:cubicBezTo>
                <a:cubicBezTo>
                  <a:pt x="3019778" y="212328"/>
                  <a:pt x="2238022" y="-43083"/>
                  <a:pt x="2133600" y="6306"/>
                </a:cubicBezTo>
                <a:cubicBezTo>
                  <a:pt x="2029178" y="55695"/>
                  <a:pt x="2068689" y="518539"/>
                  <a:pt x="2286000" y="556639"/>
                </a:cubicBezTo>
                <a:cubicBezTo>
                  <a:pt x="2503311" y="594739"/>
                  <a:pt x="3237089" y="263128"/>
                  <a:pt x="3437467" y="234906"/>
                </a:cubicBezTo>
                <a:cubicBezTo>
                  <a:pt x="3637845" y="206684"/>
                  <a:pt x="3563056" y="296995"/>
                  <a:pt x="3488267" y="387306"/>
                </a:cubicBezTo>
              </a:path>
            </a:pathLst>
          </a:cu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8DE97-AADA-90E8-4D67-3E3C0F5EC268}"/>
              </a:ext>
            </a:extLst>
          </p:cNvPr>
          <p:cNvSpPr/>
          <p:nvPr/>
        </p:nvSpPr>
        <p:spPr>
          <a:xfrm>
            <a:off x="6908213" y="2745508"/>
            <a:ext cx="183224" cy="2254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843FE9-25CE-D0D4-DD95-A970ABF9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03" y="5022349"/>
            <a:ext cx="263383" cy="1975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31DAE-51A7-0BE1-4133-269B302EDC10}"/>
              </a:ext>
            </a:extLst>
          </p:cNvPr>
          <p:cNvSpPr txBox="1"/>
          <p:nvPr/>
        </p:nvSpPr>
        <p:spPr>
          <a:xfrm>
            <a:off x="6809085" y="5289697"/>
            <a:ext cx="259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Polymer charge fraction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(Electrostatic repulsion)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B29A3-3F4D-C28F-C4DF-D3760B3DD329}"/>
              </a:ext>
            </a:extLst>
          </p:cNvPr>
          <p:cNvSpPr txBox="1"/>
          <p:nvPr/>
        </p:nvSpPr>
        <p:spPr>
          <a:xfrm>
            <a:off x="8704916" y="3994776"/>
            <a:ext cx="28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Hydrophobicity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(VdW attraction)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7D920-3462-783E-30A6-88DF28D6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995" y="3638287"/>
            <a:ext cx="22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0416-0BE5-0CF9-7B22-5B3A232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13564" cy="800128"/>
          </a:xfrm>
        </p:spPr>
        <p:txBody>
          <a:bodyPr>
            <a:noAutofit/>
          </a:bodyPr>
          <a:lstStyle/>
          <a:p>
            <a:r>
              <a:rPr lang="en-US" sz="3200" dirty="0"/>
              <a:t>Multi-layered conformations arise at high relative repulsion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6662C-8ACB-E9F9-4563-90AD419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654" y="6376067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E826DC-4D0D-BE61-C10A-09BD500BE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4"/>
          <a:stretch/>
        </p:blipFill>
        <p:spPr bwMode="auto">
          <a:xfrm>
            <a:off x="3047914" y="1297624"/>
            <a:ext cx="3290730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9835147-7915-5D0F-B1E0-610368C7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7"/>
          <a:stretch/>
        </p:blipFill>
        <p:spPr bwMode="auto">
          <a:xfrm>
            <a:off x="3049481" y="4114750"/>
            <a:ext cx="3289163" cy="27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9B8355D-E1E1-1DEE-ED55-92A90D0BA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6"/>
          <a:stretch/>
        </p:blipFill>
        <p:spPr bwMode="auto">
          <a:xfrm>
            <a:off x="7272815" y="1340137"/>
            <a:ext cx="4672012" cy="50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ECCAE-216C-B3AE-96FA-13C13E099837}"/>
              </a:ext>
            </a:extLst>
          </p:cNvPr>
          <p:cNvCxnSpPr>
            <a:cxnSpLocks/>
          </p:cNvCxnSpPr>
          <p:nvPr/>
        </p:nvCxnSpPr>
        <p:spPr>
          <a:xfrm>
            <a:off x="5445227" y="1381908"/>
            <a:ext cx="0" cy="2228244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DC238-E523-FB9D-6B92-89720BB48459}"/>
              </a:ext>
            </a:extLst>
          </p:cNvPr>
          <p:cNvSpPr txBox="1"/>
          <p:nvPr/>
        </p:nvSpPr>
        <p:spPr>
          <a:xfrm>
            <a:off x="5020818" y="3133203"/>
            <a:ext cx="17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Height</a:t>
            </a:r>
            <a:endParaRPr lang="en-US" sz="1400" b="1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5B6BC-D94A-5114-9E84-7FB18CB46B8A}"/>
              </a:ext>
            </a:extLst>
          </p:cNvPr>
          <p:cNvCxnSpPr>
            <a:cxnSpLocks/>
          </p:cNvCxnSpPr>
          <p:nvPr/>
        </p:nvCxnSpPr>
        <p:spPr>
          <a:xfrm>
            <a:off x="5975535" y="4495977"/>
            <a:ext cx="0" cy="193032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A3EB-452A-B251-E68B-3788D3EEAFEC}"/>
              </a:ext>
            </a:extLst>
          </p:cNvPr>
          <p:cNvSpPr/>
          <p:nvPr/>
        </p:nvSpPr>
        <p:spPr>
          <a:xfrm>
            <a:off x="7230802" y="1282536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3BAB9E-EC22-EC22-149C-B81BB2C89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1"/>
          <a:stretch/>
        </p:blipFill>
        <p:spPr bwMode="auto">
          <a:xfrm>
            <a:off x="7274786" y="1342118"/>
            <a:ext cx="4708141" cy="50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CA5BD0-9F20-4AC4-1CA6-99928A03ED78}"/>
              </a:ext>
            </a:extLst>
          </p:cNvPr>
          <p:cNvSpPr/>
          <p:nvPr/>
        </p:nvSpPr>
        <p:spPr>
          <a:xfrm>
            <a:off x="7223513" y="1235888"/>
            <a:ext cx="4882762" cy="519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FB382B-1279-74B0-F9F9-498A29565287}"/>
              </a:ext>
            </a:extLst>
          </p:cNvPr>
          <p:cNvGrpSpPr/>
          <p:nvPr/>
        </p:nvGrpSpPr>
        <p:grpSpPr>
          <a:xfrm>
            <a:off x="7242559" y="1333022"/>
            <a:ext cx="4718605" cy="5093098"/>
            <a:chOff x="7242559" y="1333022"/>
            <a:chExt cx="4718605" cy="509309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CEFDC5C-6A59-BF7E-7651-9BCB75AAE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5"/>
            <a:stretch/>
          </p:blipFill>
          <p:spPr bwMode="auto">
            <a:xfrm>
              <a:off x="7242559" y="1333022"/>
              <a:ext cx="4718605" cy="509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AC38D7-2534-409E-3326-14264A8EBFEB}"/>
                </a:ext>
              </a:extLst>
            </p:cNvPr>
            <p:cNvSpPr txBox="1"/>
            <p:nvPr/>
          </p:nvSpPr>
          <p:spPr>
            <a:xfrm>
              <a:off x="9906978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6008710-87C6-D811-76C4-6C9B0BAEF808}"/>
              </a:ext>
            </a:extLst>
          </p:cNvPr>
          <p:cNvSpPr txBox="1"/>
          <p:nvPr/>
        </p:nvSpPr>
        <p:spPr>
          <a:xfrm rot="16200000">
            <a:off x="7071716" y="1890090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A55593-F543-26D9-30B1-77002FD1F227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3F19B2-E424-0D1E-860F-4844A937F4D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B82DC0-3F93-DF5F-EEB7-6F5371A7ACA9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83FFB6-A5B7-8F51-843C-14D814351BD8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DDEEA03-E39A-2C1E-55B6-66EB2C634040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EF95950-6CAF-6754-8012-9F165E10C9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006DEE-FF38-CEA4-7494-4D0866379609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5214A61-F3B0-EF13-6910-011E423668E8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F3D28D-2F57-9A28-95AD-72DEF89497B0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0FE2E4-9A31-DFE0-E2A0-CBF6E14D5F85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A085459-ED76-237D-BC7F-CA0B5F247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AA0479C-E471-1124-C5C0-E28409FD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18C9D-4296-E21B-DB24-3C1096472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FAF900-FF79-3EAE-B309-EAA18838AC3F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A1267-ECB7-2498-DEBD-CC3D86662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6D90AB-5ED8-A0B3-DEA9-F528CD0D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4C2FA9-5F0A-56BF-F304-13C54635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434E5E-5608-D9F5-1FA3-4D5F55D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F8A438-77F4-0725-1D4B-6DC81D1B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0A90AA-806D-075E-40DF-939E6EB0B3EB}"/>
              </a:ext>
            </a:extLst>
          </p:cNvPr>
          <p:cNvSpPr txBox="1"/>
          <p:nvPr/>
        </p:nvSpPr>
        <p:spPr>
          <a:xfrm>
            <a:off x="386487" y="5462293"/>
            <a:ext cx="2064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F19242-38ED-1835-6798-0621816B9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10" y="5462293"/>
            <a:ext cx="229077" cy="2290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20A100-61B9-6FD8-0319-EAAC28FA6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7" y="5872404"/>
            <a:ext cx="143799" cy="1078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E27EF1-177B-0F37-8B63-13120CD54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473" y="6174692"/>
            <a:ext cx="134908" cy="146151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D5CF3E1-02A6-34DF-9CD3-064D3B7D9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00" y="6515282"/>
            <a:ext cx="184312" cy="166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E95915-2056-F048-C434-7839328AE755}"/>
              </a:ext>
            </a:extLst>
          </p:cNvPr>
          <p:cNvSpPr txBox="1"/>
          <p:nvPr/>
        </p:nvSpPr>
        <p:spPr>
          <a:xfrm>
            <a:off x="3777423" y="318386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6C7298-C118-109A-FD06-E3981CF15D3A}"/>
              </a:ext>
            </a:extLst>
          </p:cNvPr>
          <p:cNvSpPr txBox="1"/>
          <p:nvPr/>
        </p:nvSpPr>
        <p:spPr>
          <a:xfrm>
            <a:off x="3551395" y="59844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02CBB73-3551-71C6-B36E-352FB884D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3728" y="1792117"/>
            <a:ext cx="816310" cy="47026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8F288E-8FE7-B210-376F-9948C11DC675}"/>
              </a:ext>
            </a:extLst>
          </p:cNvPr>
          <p:cNvGrpSpPr/>
          <p:nvPr/>
        </p:nvGrpSpPr>
        <p:grpSpPr>
          <a:xfrm>
            <a:off x="7177950" y="1170270"/>
            <a:ext cx="4882762" cy="5236880"/>
            <a:chOff x="7177339" y="1196355"/>
            <a:chExt cx="4882762" cy="52368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85B7F9-5F9E-6540-50DC-01424E0C19DC}"/>
                </a:ext>
              </a:extLst>
            </p:cNvPr>
            <p:cNvGrpSpPr/>
            <p:nvPr/>
          </p:nvGrpSpPr>
          <p:grpSpPr>
            <a:xfrm>
              <a:off x="7177339" y="1196355"/>
              <a:ext cx="4882762" cy="5236880"/>
              <a:chOff x="7177339" y="1196355"/>
              <a:chExt cx="4882762" cy="5236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5619E5-608C-DF93-8CDB-F2563A3A392E}"/>
                  </a:ext>
                </a:extLst>
              </p:cNvPr>
              <p:cNvSpPr/>
              <p:nvPr/>
            </p:nvSpPr>
            <p:spPr>
              <a:xfrm>
                <a:off x="7177339" y="1196355"/>
                <a:ext cx="4882762" cy="5190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1B4EB211-70D0-D431-5AB6-7897EDD10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14"/>
              <a:stretch/>
            </p:blipFill>
            <p:spPr bwMode="auto">
              <a:xfrm>
                <a:off x="7250105" y="1343542"/>
                <a:ext cx="4717431" cy="5089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60760-3832-04F7-51B7-B3BB6D87137C}"/>
                </a:ext>
              </a:extLst>
            </p:cNvPr>
            <p:cNvSpPr txBox="1"/>
            <p:nvPr/>
          </p:nvSpPr>
          <p:spPr>
            <a:xfrm>
              <a:off x="9901277" y="458716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FEC72-F4EA-B176-3D26-D62CF3CB5285}"/>
                </a:ext>
              </a:extLst>
            </p:cNvPr>
            <p:cNvSpPr txBox="1"/>
            <p:nvPr/>
          </p:nvSpPr>
          <p:spPr>
            <a:xfrm>
              <a:off x="9985239" y="5147732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>
                  <a:latin typeface="Lucida grande" panose="020B0502040204020203"/>
                </a:rPr>
                <a:t>0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2FFE51C-F0E5-9CCB-33F4-DA5E97E492EC}"/>
              </a:ext>
            </a:extLst>
          </p:cNvPr>
          <p:cNvSpPr txBox="1"/>
          <p:nvPr/>
        </p:nvSpPr>
        <p:spPr>
          <a:xfrm>
            <a:off x="9474492" y="1079026"/>
            <a:ext cx="25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317E3B-B8C5-4803-985D-FFB22A3866B0}"/>
              </a:ext>
            </a:extLst>
          </p:cNvPr>
          <p:cNvGrpSpPr/>
          <p:nvPr/>
        </p:nvGrpSpPr>
        <p:grpSpPr>
          <a:xfrm>
            <a:off x="2279902" y="981870"/>
            <a:ext cx="5038370" cy="5847648"/>
            <a:chOff x="5509013" y="959832"/>
            <a:chExt cx="5038370" cy="584764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3157F0-D1E4-BC0C-A4A9-EF3751F033A8}"/>
                </a:ext>
              </a:extLst>
            </p:cNvPr>
            <p:cNvSpPr/>
            <p:nvPr/>
          </p:nvSpPr>
          <p:spPr>
            <a:xfrm>
              <a:off x="5540796" y="959832"/>
              <a:ext cx="5006587" cy="5847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5615E29-3AF9-2C07-8D37-5B3893BF5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154019" y="1738614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D4214D4-0999-CFC9-135D-3A7E762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09013" y="3967465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870959DF-F215-8E85-79FB-A328484EE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09013" y="1738614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61D03F98-5027-B1C0-2531-511E31488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154019" y="3936009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774285-FB9E-99DF-46E9-D0617257EB38}"/>
              </a:ext>
            </a:extLst>
          </p:cNvPr>
          <p:cNvSpPr txBox="1"/>
          <p:nvPr/>
        </p:nvSpPr>
        <p:spPr>
          <a:xfrm>
            <a:off x="3402099" y="1427489"/>
            <a:ext cx="2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D129-A34C-3521-B551-20360F68DDF1}"/>
              </a:ext>
            </a:extLst>
          </p:cNvPr>
          <p:cNvSpPr txBox="1"/>
          <p:nvPr/>
        </p:nvSpPr>
        <p:spPr>
          <a:xfrm>
            <a:off x="2671139" y="3188309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1 condensed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9789-1133-5090-08B7-56382E1A744B}"/>
              </a:ext>
            </a:extLst>
          </p:cNvPr>
          <p:cNvSpPr txBox="1"/>
          <p:nvPr/>
        </p:nvSpPr>
        <p:spPr>
          <a:xfrm>
            <a:off x="4830755" y="3112645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2 condensed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8CDD0-62FA-580F-E298-E1DC3422D9FC}"/>
              </a:ext>
            </a:extLst>
          </p:cNvPr>
          <p:cNvSpPr txBox="1"/>
          <p:nvPr/>
        </p:nvSpPr>
        <p:spPr>
          <a:xfrm>
            <a:off x="2535507" y="4055721"/>
            <a:ext cx="14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3 condensed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3A095-E997-CE53-D8CE-47981C2D1A8E}"/>
              </a:ext>
            </a:extLst>
          </p:cNvPr>
          <p:cNvSpPr txBox="1"/>
          <p:nvPr/>
        </p:nvSpPr>
        <p:spPr>
          <a:xfrm>
            <a:off x="4941898" y="4076307"/>
            <a:ext cx="162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4 condensed layers + 1 dilute layer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59BFC65-ED7D-BEB4-DB8B-04EE732DE9D8}"/>
              </a:ext>
            </a:extLst>
          </p:cNvPr>
          <p:cNvGrpSpPr/>
          <p:nvPr/>
        </p:nvGrpSpPr>
        <p:grpSpPr>
          <a:xfrm>
            <a:off x="2962547" y="2092501"/>
            <a:ext cx="8923980" cy="3280008"/>
            <a:chOff x="1566800" y="2111114"/>
            <a:chExt cx="8923980" cy="3280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44136-3676-55A3-35D4-C9588A47B0F9}"/>
                </a:ext>
              </a:extLst>
            </p:cNvPr>
            <p:cNvSpPr/>
            <p:nvPr/>
          </p:nvSpPr>
          <p:spPr>
            <a:xfrm>
              <a:off x="1566800" y="2111114"/>
              <a:ext cx="8508040" cy="3280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7EBF47-C5F7-927D-03ED-29349618FD43}"/>
                </a:ext>
              </a:extLst>
            </p:cNvPr>
            <p:cNvSpPr/>
            <p:nvPr/>
          </p:nvSpPr>
          <p:spPr>
            <a:xfrm>
              <a:off x="5479094" y="2267304"/>
              <a:ext cx="4567263" cy="271931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Similar “multi-layered” structures in dilute polyelectrolyte solutions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Repulsion promotes segregation, while hydrophobicity and elasticity promote condensation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Not predicted before for brushes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3F545F-98FD-DC67-52F2-0C23B391B393}"/>
                </a:ext>
              </a:extLst>
            </p:cNvPr>
            <p:cNvSpPr txBox="1"/>
            <p:nvPr/>
          </p:nvSpPr>
          <p:spPr>
            <a:xfrm>
              <a:off x="7625661" y="5119649"/>
              <a:ext cx="2865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000" dirty="0">
                  <a:latin typeface="Lucida grande" panose="020B0502040204020203"/>
                </a:rPr>
                <a:t>(Duan and Wang, </a:t>
              </a:r>
              <a:r>
                <a:rPr lang="en-US" sz="1000" i="1" dirty="0">
                  <a:latin typeface="Lucida grande" panose="020B0502040204020203"/>
                </a:rPr>
                <a:t>JCP, </a:t>
              </a:r>
              <a:r>
                <a:rPr lang="en-US" sz="1000" dirty="0">
                  <a:latin typeface="Lucida grande" panose="020B0502040204020203"/>
                </a:rPr>
                <a:t>2020)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2A14A96-D2EB-4E1E-0B8A-84E12A03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2119" y="2523186"/>
              <a:ext cx="3530422" cy="2525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/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Constant</a:t>
                </a:r>
                <a:r>
                  <a:rPr lang="en-US" sz="1800" b="1" dirty="0"/>
                  <a:t> polymer charge fraction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1800" b="1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9E014-B7D1-2930-44C9-018E8DB8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54" y="910302"/>
                <a:ext cx="4480687" cy="369332"/>
              </a:xfrm>
              <a:prstGeom prst="rect">
                <a:avLst/>
              </a:prstGeom>
              <a:blipFill>
                <a:blip r:embed="rId21"/>
                <a:stretch>
                  <a:fillRect l="-1088" t="-8197" r="-122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53" grpId="0" animBg="1"/>
      <p:bldP spid="55" grpId="0"/>
      <p:bldP spid="57" grpId="0"/>
      <p:bldP spid="52" grpId="0"/>
      <p:bldP spid="4" grpId="0"/>
      <p:bldP spid="7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/>
          <a:stretch/>
        </p:blipFill>
        <p:spPr>
          <a:xfrm>
            <a:off x="2307697" y="957242"/>
            <a:ext cx="8841872" cy="456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532F1-34FA-E053-391D-9885BDA8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9"/>
          <a:stretch/>
        </p:blipFill>
        <p:spPr>
          <a:xfrm>
            <a:off x="2314198" y="983137"/>
            <a:ext cx="8803359" cy="454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D3E73C-C626-FEC4-D1F1-D2D9AC1C48A4}"/>
              </a:ext>
            </a:extLst>
          </p:cNvPr>
          <p:cNvGrpSpPr/>
          <p:nvPr/>
        </p:nvGrpSpPr>
        <p:grpSpPr>
          <a:xfrm>
            <a:off x="-16219" y="941496"/>
            <a:ext cx="1492040" cy="1792179"/>
            <a:chOff x="-16219" y="941496"/>
            <a:chExt cx="1729462" cy="20773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3789FB-80D0-E403-172E-DC28BC3AF5AA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41D4F7-B387-6F1C-388B-385F03AD1762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ED0E14C-723E-DEC6-EC66-1857730ACA2F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6FFD105-2882-F03A-B8EC-9FBC7918BCC2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75CA4A8E-5D82-9996-98AD-DFED5DA9E977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F26D7F-39CB-D3D8-E0DA-4F148599F7B7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1D69A2-321B-3CDF-9262-9F0738AD2F81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2F421CC-B3B3-D19A-2D8D-FE363102965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0558175-2CDB-DA67-B0CC-5F04E9E50918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2049863-5502-05F2-D890-D683DA76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1DBC1D-1464-11D6-70AB-9E30070DD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B8FA16-BB69-F8EF-FA57-673951D79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2C606-E70D-9747-4868-085D9A5E07B3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D2979A-F878-C5EA-11F1-C8CF94A3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2FDB7A-A4B3-F74B-1AB5-8562239AE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26B942-F393-6C89-6CF8-8A4826AF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172858-7B90-9059-58DB-CD709BE1815D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3330C-C46E-C5A0-8789-B69772AD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B21DA1-3D76-A7DD-A2EE-1994F397D64A}"/>
              </a:ext>
            </a:extLst>
          </p:cNvPr>
          <p:cNvSpPr txBox="1"/>
          <p:nvPr/>
        </p:nvSpPr>
        <p:spPr>
          <a:xfrm>
            <a:off x="402467" y="5700926"/>
            <a:ext cx="217578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EF4E42-30FA-A937-52A1-1E34F7B39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" y="5728788"/>
            <a:ext cx="229077" cy="2290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18F362-48A0-1A79-019B-B25D022B7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56" y="6177312"/>
            <a:ext cx="143799" cy="1078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63142-E7B4-82A5-D91E-F6349720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32" y="6502074"/>
            <a:ext cx="134908" cy="14615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0451C-F25E-078D-FE10-651556A20CFF}"/>
              </a:ext>
            </a:extLst>
          </p:cNvPr>
          <p:cNvCxnSpPr>
            <a:cxnSpLocks/>
          </p:cNvCxnSpPr>
          <p:nvPr/>
        </p:nvCxnSpPr>
        <p:spPr>
          <a:xfrm>
            <a:off x="3823851" y="4764277"/>
            <a:ext cx="120008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09C2C4-D733-D8A3-D7EC-7AC1B955E11D}"/>
              </a:ext>
            </a:extLst>
          </p:cNvPr>
          <p:cNvSpPr txBox="1"/>
          <p:nvPr/>
        </p:nvSpPr>
        <p:spPr>
          <a:xfrm>
            <a:off x="3823849" y="4432955"/>
            <a:ext cx="16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Attraction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1C9083-69D1-F7C0-9B31-CC1D718A9860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3823849" y="3586362"/>
            <a:ext cx="1" cy="1015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F10EC2-2BED-C7BF-B41C-CD869EAC1093}"/>
              </a:ext>
            </a:extLst>
          </p:cNvPr>
          <p:cNvSpPr txBox="1"/>
          <p:nvPr/>
        </p:nvSpPr>
        <p:spPr>
          <a:xfrm rot="16200000">
            <a:off x="2821561" y="3745872"/>
            <a:ext cx="16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Repulsion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253631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C953-0A65-174B-E615-613E80F5764F}"/>
              </a:ext>
            </a:extLst>
          </p:cNvPr>
          <p:cNvSpPr txBox="1"/>
          <p:nvPr/>
        </p:nvSpPr>
        <p:spPr>
          <a:xfrm>
            <a:off x="4101898" y="997125"/>
            <a:ext cx="27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C</a:t>
            </a:r>
            <a:r>
              <a:rPr lang="en-US" sz="1400" dirty="0">
                <a:latin typeface="Lucida grande" panose="020B0502040204020203"/>
              </a:rPr>
              <a:t> = “condensed” layer(s)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853209" y="5446207"/>
            <a:ext cx="7796661" cy="1323750"/>
            <a:chOff x="2988030" y="5439066"/>
            <a:chExt cx="7796661" cy="13237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8216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945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41966" y="6378547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32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87626" y="1623611"/>
            <a:ext cx="925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Reflectivity Spectra for Multi-peak conformations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36CFE-C5FF-A8F4-CCD9-61EC6FE6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86596-B515-889E-65A1-A10F11D4BC43}"/>
              </a:ext>
            </a:extLst>
          </p:cNvPr>
          <p:cNvGrpSpPr/>
          <p:nvPr/>
        </p:nvGrpSpPr>
        <p:grpSpPr>
          <a:xfrm>
            <a:off x="1155256" y="2913402"/>
            <a:ext cx="4824680" cy="2283679"/>
            <a:chOff x="1192943" y="2790291"/>
            <a:chExt cx="4824680" cy="228367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387871-BFC2-B6F9-1F2F-A599E6566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2" b="9231"/>
            <a:stretch/>
          </p:blipFill>
          <p:spPr bwMode="auto">
            <a:xfrm rot="16200000">
              <a:off x="1583963" y="2399271"/>
              <a:ext cx="2283679" cy="306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D01C98-2246-C7E5-C0EB-2523A43854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918563"/>
              <a:ext cx="1759131" cy="124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C809A6-FF8A-4EC9-CA1E-319C128A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240" y="4461207"/>
              <a:ext cx="1794383" cy="5770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60A58-3347-7CB5-2298-544B7D60CF9D}"/>
              </a:ext>
            </a:extLst>
          </p:cNvPr>
          <p:cNvGrpSpPr/>
          <p:nvPr/>
        </p:nvGrpSpPr>
        <p:grpSpPr>
          <a:xfrm>
            <a:off x="5803105" y="2734267"/>
            <a:ext cx="5550695" cy="2680529"/>
            <a:chOff x="5803105" y="2734267"/>
            <a:chExt cx="5550695" cy="268052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9E5CA8-F17A-74CE-7A91-A2F2CC50944E}"/>
                </a:ext>
              </a:extLst>
            </p:cNvPr>
            <p:cNvSpPr/>
            <p:nvPr/>
          </p:nvSpPr>
          <p:spPr>
            <a:xfrm>
              <a:off x="5803105" y="4751109"/>
              <a:ext cx="3927566" cy="6636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solidFill>
                <a:schemeClr val="bg2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20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Substrate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FFACA4-21EB-6F3B-12F7-32FA0F314C2C}"/>
                </a:ext>
              </a:extLst>
            </p:cNvPr>
            <p:cNvSpPr/>
            <p:nvPr/>
          </p:nvSpPr>
          <p:spPr>
            <a:xfrm>
              <a:off x="5803105" y="4441611"/>
              <a:ext cx="3927565" cy="28541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scene3d>
              <a:camera prst="orthographicFront">
                <a:rot lat="600000" lon="1499974" rev="0"/>
              </a:camera>
              <a:lightRig rig="threePt" dir="t">
                <a:rot lat="0" lon="0" rev="1800000"/>
              </a:lightRig>
            </a:scene3d>
            <a:sp3d extrusionH="381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5D5116-9A24-BAB9-C506-0739BAF347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5268" y="3084862"/>
              <a:ext cx="1152012" cy="1024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DF61B8-69A3-3125-83B1-7D0A45436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7280" y="3254393"/>
              <a:ext cx="1656821" cy="855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39D048-5F25-C4AB-350F-DAE204DF0778}"/>
                </a:ext>
              </a:extLst>
            </p:cNvPr>
            <p:cNvSpPr txBox="1"/>
            <p:nvPr/>
          </p:nvSpPr>
          <p:spPr>
            <a:xfrm>
              <a:off x="6318150" y="2734267"/>
              <a:ext cx="1936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Incident radiation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D87D0-68A4-EF50-2618-B02E4751409B}"/>
                </a:ext>
              </a:extLst>
            </p:cNvPr>
            <p:cNvSpPr txBox="1"/>
            <p:nvPr/>
          </p:nvSpPr>
          <p:spPr>
            <a:xfrm>
              <a:off x="9253545" y="2915839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Measured radiation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35D0D6-0EC2-B7D3-8B09-6F1E0F2BFABA}"/>
                </a:ext>
              </a:extLst>
            </p:cNvPr>
            <p:cNvSpPr/>
            <p:nvPr/>
          </p:nvSpPr>
          <p:spPr>
            <a:xfrm>
              <a:off x="7371938" y="3062560"/>
              <a:ext cx="1013709" cy="1032673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  <a:gd name="connsiteX0" fmla="*/ 0 w 980372"/>
                <a:gd name="connsiteY0" fmla="*/ 59363 h 1032673"/>
                <a:gd name="connsiteX1" fmla="*/ 364966 w 980372"/>
                <a:gd name="connsiteY1" fmla="*/ 40087 h 1032673"/>
                <a:gd name="connsiteX2" fmla="*/ 274796 w 980372"/>
                <a:gd name="connsiteY2" fmla="*/ 551715 h 1032673"/>
                <a:gd name="connsiteX3" fmla="*/ 779077 w 980372"/>
                <a:gd name="connsiteY3" fmla="*/ 470980 h 1032673"/>
                <a:gd name="connsiteX4" fmla="*/ 721927 w 980372"/>
                <a:gd name="connsiteY4" fmla="*/ 1001658 h 1032673"/>
                <a:gd name="connsiteX5" fmla="*/ 980372 w 980372"/>
                <a:gd name="connsiteY5" fmla="*/ 943964 h 1032673"/>
                <a:gd name="connsiteX0" fmla="*/ 0 w 1013709"/>
                <a:gd name="connsiteY0" fmla="*/ 59363 h 1032673"/>
                <a:gd name="connsiteX1" fmla="*/ 364966 w 1013709"/>
                <a:gd name="connsiteY1" fmla="*/ 40087 h 1032673"/>
                <a:gd name="connsiteX2" fmla="*/ 274796 w 1013709"/>
                <a:gd name="connsiteY2" fmla="*/ 551715 h 1032673"/>
                <a:gd name="connsiteX3" fmla="*/ 779077 w 1013709"/>
                <a:gd name="connsiteY3" fmla="*/ 470980 h 1032673"/>
                <a:gd name="connsiteX4" fmla="*/ 721927 w 1013709"/>
                <a:gd name="connsiteY4" fmla="*/ 1001658 h 1032673"/>
                <a:gd name="connsiteX5" fmla="*/ 1013709 w 1013709"/>
                <a:gd name="connsiteY5" fmla="*/ 943964 h 10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709" h="1032673">
                  <a:moveTo>
                    <a:pt x="0" y="59363"/>
                  </a:moveTo>
                  <a:cubicBezTo>
                    <a:pt x="175260" y="21263"/>
                    <a:pt x="319167" y="-41972"/>
                    <a:pt x="364966" y="40087"/>
                  </a:cubicBezTo>
                  <a:cubicBezTo>
                    <a:pt x="410765" y="122146"/>
                    <a:pt x="205778" y="479900"/>
                    <a:pt x="274796" y="551715"/>
                  </a:cubicBezTo>
                  <a:cubicBezTo>
                    <a:pt x="343814" y="623530"/>
                    <a:pt x="704555" y="395990"/>
                    <a:pt x="779077" y="470980"/>
                  </a:cubicBezTo>
                  <a:cubicBezTo>
                    <a:pt x="853599" y="545971"/>
                    <a:pt x="628582" y="897427"/>
                    <a:pt x="721927" y="1001658"/>
                  </a:cubicBezTo>
                  <a:cubicBezTo>
                    <a:pt x="802572" y="1096364"/>
                    <a:pt x="1013709" y="943964"/>
                    <a:pt x="1013709" y="9439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0953C0-0EF1-70E1-DD03-9485DE8C6E09}"/>
                </a:ext>
              </a:extLst>
            </p:cNvPr>
            <p:cNvSpPr/>
            <p:nvPr/>
          </p:nvSpPr>
          <p:spPr>
            <a:xfrm rot="17148477">
              <a:off x="8778070" y="3151031"/>
              <a:ext cx="950950" cy="1172766"/>
            </a:xfrm>
            <a:custGeom>
              <a:avLst/>
              <a:gdLst>
                <a:gd name="connsiteX0" fmla="*/ 0 w 879566"/>
                <a:gd name="connsiteY0" fmla="*/ 0 h 1079863"/>
                <a:gd name="connsiteX1" fmla="*/ 365760 w 879566"/>
                <a:gd name="connsiteY1" fmla="*/ 87086 h 1079863"/>
                <a:gd name="connsiteX2" fmla="*/ 243840 w 879566"/>
                <a:gd name="connsiteY2" fmla="*/ 522514 h 1079863"/>
                <a:gd name="connsiteX3" fmla="*/ 757646 w 879566"/>
                <a:gd name="connsiteY3" fmla="*/ 435429 h 1079863"/>
                <a:gd name="connsiteX4" fmla="*/ 757646 w 879566"/>
                <a:gd name="connsiteY4" fmla="*/ 870857 h 1079863"/>
                <a:gd name="connsiteX5" fmla="*/ 879566 w 879566"/>
                <a:gd name="connsiteY5" fmla="*/ 1079863 h 1079863"/>
                <a:gd name="connsiteX0" fmla="*/ 0 w 879566"/>
                <a:gd name="connsiteY0" fmla="*/ 22346 h 1102209"/>
                <a:gd name="connsiteX1" fmla="*/ 349885 w 879566"/>
                <a:gd name="connsiteY1" fmla="*/ 45932 h 1102209"/>
                <a:gd name="connsiteX2" fmla="*/ 243840 w 879566"/>
                <a:gd name="connsiteY2" fmla="*/ 544860 h 1102209"/>
                <a:gd name="connsiteX3" fmla="*/ 757646 w 879566"/>
                <a:gd name="connsiteY3" fmla="*/ 457775 h 1102209"/>
                <a:gd name="connsiteX4" fmla="*/ 757646 w 879566"/>
                <a:gd name="connsiteY4" fmla="*/ 893203 h 1102209"/>
                <a:gd name="connsiteX5" fmla="*/ 879566 w 879566"/>
                <a:gd name="connsiteY5" fmla="*/ 1102209 h 1102209"/>
                <a:gd name="connsiteX0" fmla="*/ 0 w 863691"/>
                <a:gd name="connsiteY0" fmla="*/ 75981 h 1079644"/>
                <a:gd name="connsiteX1" fmla="*/ 334010 w 863691"/>
                <a:gd name="connsiteY1" fmla="*/ 23367 h 1079644"/>
                <a:gd name="connsiteX2" fmla="*/ 227965 w 863691"/>
                <a:gd name="connsiteY2" fmla="*/ 522295 h 1079644"/>
                <a:gd name="connsiteX3" fmla="*/ 741771 w 863691"/>
                <a:gd name="connsiteY3" fmla="*/ 435210 h 1079644"/>
                <a:gd name="connsiteX4" fmla="*/ 741771 w 863691"/>
                <a:gd name="connsiteY4" fmla="*/ 870638 h 1079644"/>
                <a:gd name="connsiteX5" fmla="*/ 863691 w 863691"/>
                <a:gd name="connsiteY5" fmla="*/ 1079644 h 1079644"/>
                <a:gd name="connsiteX0" fmla="*/ 0 w 863691"/>
                <a:gd name="connsiteY0" fmla="*/ 81393 h 1085056"/>
                <a:gd name="connsiteX1" fmla="*/ 334010 w 863691"/>
                <a:gd name="connsiteY1" fmla="*/ 28779 h 1085056"/>
                <a:gd name="connsiteX2" fmla="*/ 227965 w 863691"/>
                <a:gd name="connsiteY2" fmla="*/ 527707 h 1085056"/>
                <a:gd name="connsiteX3" fmla="*/ 741771 w 863691"/>
                <a:gd name="connsiteY3" fmla="*/ 440622 h 1085056"/>
                <a:gd name="connsiteX4" fmla="*/ 741771 w 863691"/>
                <a:gd name="connsiteY4" fmla="*/ 876050 h 1085056"/>
                <a:gd name="connsiteX5" fmla="*/ 863691 w 863691"/>
                <a:gd name="connsiteY5" fmla="*/ 1085056 h 1085056"/>
                <a:gd name="connsiteX0" fmla="*/ 0 w 863691"/>
                <a:gd name="connsiteY0" fmla="*/ 97212 h 1100875"/>
                <a:gd name="connsiteX1" fmla="*/ 334010 w 863691"/>
                <a:gd name="connsiteY1" fmla="*/ 25548 h 1100875"/>
                <a:gd name="connsiteX2" fmla="*/ 227965 w 863691"/>
                <a:gd name="connsiteY2" fmla="*/ 543526 h 1100875"/>
                <a:gd name="connsiteX3" fmla="*/ 741771 w 863691"/>
                <a:gd name="connsiteY3" fmla="*/ 456441 h 1100875"/>
                <a:gd name="connsiteX4" fmla="*/ 741771 w 863691"/>
                <a:gd name="connsiteY4" fmla="*/ 891869 h 1100875"/>
                <a:gd name="connsiteX5" fmla="*/ 863691 w 863691"/>
                <a:gd name="connsiteY5" fmla="*/ 1100875 h 1100875"/>
                <a:gd name="connsiteX0" fmla="*/ 0 w 863691"/>
                <a:gd name="connsiteY0" fmla="*/ 107991 h 1111654"/>
                <a:gd name="connsiteX1" fmla="*/ 334010 w 863691"/>
                <a:gd name="connsiteY1" fmla="*/ 36327 h 1111654"/>
                <a:gd name="connsiteX2" fmla="*/ 227965 w 863691"/>
                <a:gd name="connsiteY2" fmla="*/ 554305 h 1111654"/>
                <a:gd name="connsiteX3" fmla="*/ 741771 w 863691"/>
                <a:gd name="connsiteY3" fmla="*/ 467220 h 1111654"/>
                <a:gd name="connsiteX4" fmla="*/ 741771 w 863691"/>
                <a:gd name="connsiteY4" fmla="*/ 902648 h 1111654"/>
                <a:gd name="connsiteX5" fmla="*/ 863691 w 863691"/>
                <a:gd name="connsiteY5" fmla="*/ 1111654 h 1111654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82548 h 1086211"/>
                <a:gd name="connsiteX1" fmla="*/ 365760 w 863691"/>
                <a:gd name="connsiteY1" fmla="*/ 42634 h 1086211"/>
                <a:gd name="connsiteX2" fmla="*/ 227965 w 863691"/>
                <a:gd name="connsiteY2" fmla="*/ 528862 h 1086211"/>
                <a:gd name="connsiteX3" fmla="*/ 741771 w 863691"/>
                <a:gd name="connsiteY3" fmla="*/ 441777 h 1086211"/>
                <a:gd name="connsiteX4" fmla="*/ 741771 w 863691"/>
                <a:gd name="connsiteY4" fmla="*/ 877205 h 1086211"/>
                <a:gd name="connsiteX5" fmla="*/ 863691 w 863691"/>
                <a:gd name="connsiteY5" fmla="*/ 1086211 h 1086211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741771 w 863691"/>
                <a:gd name="connsiteY4" fmla="*/ 8896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41771 w 863691"/>
                <a:gd name="connsiteY3" fmla="*/ 45426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95031 h 1098694"/>
                <a:gd name="connsiteX1" fmla="*/ 353060 w 863691"/>
                <a:gd name="connsiteY1" fmla="*/ 39242 h 1098694"/>
                <a:gd name="connsiteX2" fmla="*/ 227965 w 863691"/>
                <a:gd name="connsiteY2" fmla="*/ 541345 h 1098694"/>
                <a:gd name="connsiteX3" fmla="*/ 706846 w 863691"/>
                <a:gd name="connsiteY3" fmla="*/ 397110 h 1098694"/>
                <a:gd name="connsiteX4" fmla="*/ 633821 w 863691"/>
                <a:gd name="connsiteY4" fmla="*/ 902388 h 1098694"/>
                <a:gd name="connsiteX5" fmla="*/ 863691 w 863691"/>
                <a:gd name="connsiteY5" fmla="*/ 1098694 h 1098694"/>
                <a:gd name="connsiteX0" fmla="*/ 0 w 863691"/>
                <a:gd name="connsiteY0" fmla="*/ 57354 h 1061017"/>
                <a:gd name="connsiteX1" fmla="*/ 384810 w 863691"/>
                <a:gd name="connsiteY1" fmla="*/ 52365 h 1061017"/>
                <a:gd name="connsiteX2" fmla="*/ 227965 w 863691"/>
                <a:gd name="connsiteY2" fmla="*/ 503668 h 1061017"/>
                <a:gd name="connsiteX3" fmla="*/ 706846 w 863691"/>
                <a:gd name="connsiteY3" fmla="*/ 359433 h 1061017"/>
                <a:gd name="connsiteX4" fmla="*/ 633821 w 863691"/>
                <a:gd name="connsiteY4" fmla="*/ 864711 h 1061017"/>
                <a:gd name="connsiteX5" fmla="*/ 863691 w 863691"/>
                <a:gd name="connsiteY5" fmla="*/ 1061017 h 1061017"/>
                <a:gd name="connsiteX0" fmla="*/ 0 w 863691"/>
                <a:gd name="connsiteY0" fmla="*/ 63853 h 1067516"/>
                <a:gd name="connsiteX1" fmla="*/ 381635 w 863691"/>
                <a:gd name="connsiteY1" fmla="*/ 49339 h 1067516"/>
                <a:gd name="connsiteX2" fmla="*/ 227965 w 863691"/>
                <a:gd name="connsiteY2" fmla="*/ 510167 h 1067516"/>
                <a:gd name="connsiteX3" fmla="*/ 706846 w 863691"/>
                <a:gd name="connsiteY3" fmla="*/ 365932 h 1067516"/>
                <a:gd name="connsiteX4" fmla="*/ 633821 w 863691"/>
                <a:gd name="connsiteY4" fmla="*/ 871210 h 1067516"/>
                <a:gd name="connsiteX5" fmla="*/ 863691 w 863691"/>
                <a:gd name="connsiteY5" fmla="*/ 1067516 h 1067516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06846 w 863691"/>
                <a:gd name="connsiteY3" fmla="*/ 37154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633821 w 863691"/>
                <a:gd name="connsiteY4" fmla="*/ 8768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83046 w 863691"/>
                <a:gd name="connsiteY3" fmla="*/ 46679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69466 h 1073129"/>
                <a:gd name="connsiteX1" fmla="*/ 381635 w 863691"/>
                <a:gd name="connsiteY1" fmla="*/ 54952 h 1073129"/>
                <a:gd name="connsiteX2" fmla="*/ 227965 w 863691"/>
                <a:gd name="connsiteY2" fmla="*/ 515780 h 1073129"/>
                <a:gd name="connsiteX3" fmla="*/ 773521 w 863691"/>
                <a:gd name="connsiteY3" fmla="*/ 447745 h 1073129"/>
                <a:gd name="connsiteX4" fmla="*/ 703671 w 863691"/>
                <a:gd name="connsiteY4" fmla="*/ 965723 h 1073129"/>
                <a:gd name="connsiteX5" fmla="*/ 863691 w 863691"/>
                <a:gd name="connsiteY5" fmla="*/ 1073129 h 1073129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4985 h 1058648"/>
                <a:gd name="connsiteX1" fmla="*/ 381635 w 863691"/>
                <a:gd name="connsiteY1" fmla="*/ 40471 h 1058648"/>
                <a:gd name="connsiteX2" fmla="*/ 259715 w 863691"/>
                <a:gd name="connsiteY2" fmla="*/ 533049 h 1058648"/>
                <a:gd name="connsiteX3" fmla="*/ 773521 w 863691"/>
                <a:gd name="connsiteY3" fmla="*/ 433264 h 1058648"/>
                <a:gd name="connsiteX4" fmla="*/ 703671 w 863691"/>
                <a:gd name="connsiteY4" fmla="*/ 951242 h 1058648"/>
                <a:gd name="connsiteX5" fmla="*/ 863691 w 863691"/>
                <a:gd name="connsiteY5" fmla="*/ 1058648 h 1058648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73521 w 863691"/>
                <a:gd name="connsiteY3" fmla="*/ 4346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0045"/>
                <a:gd name="connsiteX1" fmla="*/ 381635 w 863691"/>
                <a:gd name="connsiteY1" fmla="*/ 41868 h 1060045"/>
                <a:gd name="connsiteX2" fmla="*/ 291465 w 863691"/>
                <a:gd name="connsiteY2" fmla="*/ 553496 h 1060045"/>
                <a:gd name="connsiteX3" fmla="*/ 795746 w 863691"/>
                <a:gd name="connsiteY3" fmla="*/ 472761 h 1060045"/>
                <a:gd name="connsiteX4" fmla="*/ 703671 w 863691"/>
                <a:gd name="connsiteY4" fmla="*/ 952639 h 1060045"/>
                <a:gd name="connsiteX5" fmla="*/ 863691 w 863691"/>
                <a:gd name="connsiteY5" fmla="*/ 1060045 h 1060045"/>
                <a:gd name="connsiteX0" fmla="*/ 0 w 863691"/>
                <a:gd name="connsiteY0" fmla="*/ 56382 h 1061351"/>
                <a:gd name="connsiteX1" fmla="*/ 381635 w 863691"/>
                <a:gd name="connsiteY1" fmla="*/ 41868 h 1061351"/>
                <a:gd name="connsiteX2" fmla="*/ 291465 w 863691"/>
                <a:gd name="connsiteY2" fmla="*/ 553496 h 1061351"/>
                <a:gd name="connsiteX3" fmla="*/ 795746 w 863691"/>
                <a:gd name="connsiteY3" fmla="*/ 472761 h 1061351"/>
                <a:gd name="connsiteX4" fmla="*/ 725896 w 863691"/>
                <a:gd name="connsiteY4" fmla="*/ 971689 h 1061351"/>
                <a:gd name="connsiteX5" fmla="*/ 863691 w 863691"/>
                <a:gd name="connsiteY5" fmla="*/ 1060045 h 1061351"/>
                <a:gd name="connsiteX0" fmla="*/ 0 w 1047841"/>
                <a:gd name="connsiteY0" fmla="*/ 56382 h 1012284"/>
                <a:gd name="connsiteX1" fmla="*/ 381635 w 1047841"/>
                <a:gd name="connsiteY1" fmla="*/ 41868 h 1012284"/>
                <a:gd name="connsiteX2" fmla="*/ 291465 w 1047841"/>
                <a:gd name="connsiteY2" fmla="*/ 553496 h 1012284"/>
                <a:gd name="connsiteX3" fmla="*/ 795746 w 1047841"/>
                <a:gd name="connsiteY3" fmla="*/ 472761 h 1012284"/>
                <a:gd name="connsiteX4" fmla="*/ 725896 w 1047841"/>
                <a:gd name="connsiteY4" fmla="*/ 971689 h 1012284"/>
                <a:gd name="connsiteX5" fmla="*/ 1047841 w 1047841"/>
                <a:gd name="connsiteY5" fmla="*/ 939395 h 1012284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8811"/>
                <a:gd name="connsiteX1" fmla="*/ 381635 w 1047841"/>
                <a:gd name="connsiteY1" fmla="*/ 41868 h 1038811"/>
                <a:gd name="connsiteX2" fmla="*/ 291465 w 1047841"/>
                <a:gd name="connsiteY2" fmla="*/ 553496 h 1038811"/>
                <a:gd name="connsiteX3" fmla="*/ 795746 w 1047841"/>
                <a:gd name="connsiteY3" fmla="*/ 472761 h 1038811"/>
                <a:gd name="connsiteX4" fmla="*/ 738596 w 1047841"/>
                <a:gd name="connsiteY4" fmla="*/ 1003439 h 1038811"/>
                <a:gd name="connsiteX5" fmla="*/ 1047841 w 1047841"/>
                <a:gd name="connsiteY5" fmla="*/ 939395 h 1038811"/>
                <a:gd name="connsiteX0" fmla="*/ 0 w 1047841"/>
                <a:gd name="connsiteY0" fmla="*/ 56382 h 1033578"/>
                <a:gd name="connsiteX1" fmla="*/ 381635 w 1047841"/>
                <a:gd name="connsiteY1" fmla="*/ 41868 h 1033578"/>
                <a:gd name="connsiteX2" fmla="*/ 291465 w 1047841"/>
                <a:gd name="connsiteY2" fmla="*/ 553496 h 1033578"/>
                <a:gd name="connsiteX3" fmla="*/ 795746 w 1047841"/>
                <a:gd name="connsiteY3" fmla="*/ 472761 h 1033578"/>
                <a:gd name="connsiteX4" fmla="*/ 738596 w 1047841"/>
                <a:gd name="connsiteY4" fmla="*/ 1003439 h 1033578"/>
                <a:gd name="connsiteX5" fmla="*/ 1047841 w 1047841"/>
                <a:gd name="connsiteY5" fmla="*/ 939395 h 1033578"/>
                <a:gd name="connsiteX0" fmla="*/ 0 w 997041"/>
                <a:gd name="connsiteY0" fmla="*/ 56382 h 1034454"/>
                <a:gd name="connsiteX1" fmla="*/ 381635 w 997041"/>
                <a:gd name="connsiteY1" fmla="*/ 41868 h 1034454"/>
                <a:gd name="connsiteX2" fmla="*/ 291465 w 997041"/>
                <a:gd name="connsiteY2" fmla="*/ 553496 h 1034454"/>
                <a:gd name="connsiteX3" fmla="*/ 795746 w 997041"/>
                <a:gd name="connsiteY3" fmla="*/ 472761 h 1034454"/>
                <a:gd name="connsiteX4" fmla="*/ 738596 w 997041"/>
                <a:gd name="connsiteY4" fmla="*/ 1003439 h 1034454"/>
                <a:gd name="connsiteX5" fmla="*/ 997041 w 997041"/>
                <a:gd name="connsiteY5" fmla="*/ 945745 h 10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41" h="1034454">
                  <a:moveTo>
                    <a:pt x="0" y="56382"/>
                  </a:moveTo>
                  <a:cubicBezTo>
                    <a:pt x="175260" y="18282"/>
                    <a:pt x="333058" y="-40984"/>
                    <a:pt x="381635" y="41868"/>
                  </a:cubicBezTo>
                  <a:cubicBezTo>
                    <a:pt x="430212" y="124720"/>
                    <a:pt x="222447" y="481681"/>
                    <a:pt x="291465" y="553496"/>
                  </a:cubicBezTo>
                  <a:cubicBezTo>
                    <a:pt x="360483" y="625311"/>
                    <a:pt x="721224" y="397771"/>
                    <a:pt x="795746" y="472761"/>
                  </a:cubicBezTo>
                  <a:cubicBezTo>
                    <a:pt x="870268" y="547752"/>
                    <a:pt x="645251" y="899208"/>
                    <a:pt x="738596" y="1003439"/>
                  </a:cubicBezTo>
                  <a:cubicBezTo>
                    <a:pt x="819241" y="1098145"/>
                    <a:pt x="997041" y="945745"/>
                    <a:pt x="997041" y="94574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40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F930C-0CD0-BCEA-A629-571361929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0853"/>
          <a:stretch/>
        </p:blipFill>
        <p:spPr>
          <a:xfrm>
            <a:off x="1531594" y="4666750"/>
            <a:ext cx="3571794" cy="195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D77C-16EC-354A-7F9F-4399E787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Multi-layer conformations generate highly convoluted reflectivity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70FD-72F0-700C-CFB2-BA4C2C14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78761-F657-9628-98DA-1D1BC68D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3" r="3208"/>
          <a:stretch/>
        </p:blipFill>
        <p:spPr>
          <a:xfrm>
            <a:off x="8925542" y="1258001"/>
            <a:ext cx="3063929" cy="181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1C83-5E94-A359-3E41-895BA9E3731D}"/>
              </a:ext>
            </a:extLst>
          </p:cNvPr>
          <p:cNvSpPr txBox="1"/>
          <p:nvPr/>
        </p:nvSpPr>
        <p:spPr>
          <a:xfrm>
            <a:off x="202529" y="1049459"/>
            <a:ext cx="840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Reflectivity provides characterization of vertically stacked films (layers)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AA3F9B-47DC-9275-C8A7-BEF387AC0F1A}"/>
              </a:ext>
            </a:extLst>
          </p:cNvPr>
          <p:cNvGrpSpPr/>
          <p:nvPr/>
        </p:nvGrpSpPr>
        <p:grpSpPr>
          <a:xfrm>
            <a:off x="5318885" y="1936401"/>
            <a:ext cx="3294580" cy="852191"/>
            <a:chOff x="5897360" y="2640235"/>
            <a:chExt cx="3294580" cy="852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0F465-61B4-902C-D845-5DE95AD00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560" y="3053565"/>
              <a:ext cx="1379275" cy="4388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CB362-AAC7-FA2F-7D63-B07CAAF162EE}"/>
                </a:ext>
              </a:extLst>
            </p:cNvPr>
            <p:cNvSpPr txBox="1"/>
            <p:nvPr/>
          </p:nvSpPr>
          <p:spPr>
            <a:xfrm>
              <a:off x="5897360" y="2640235"/>
              <a:ext cx="3294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Specular wave scattering vector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51A44-238C-BFA3-5D0C-64AD2FCA8933}"/>
              </a:ext>
            </a:extLst>
          </p:cNvPr>
          <p:cNvSpPr txBox="1"/>
          <p:nvPr/>
        </p:nvSpPr>
        <p:spPr>
          <a:xfrm>
            <a:off x="9329670" y="3031896"/>
            <a:ext cx="16832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(Schreiber, n.d.)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07DBF-0F5A-6D54-C3ED-7FBB78F2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b="50853"/>
          <a:stretch/>
        </p:blipFill>
        <p:spPr>
          <a:xfrm>
            <a:off x="1544787" y="1636100"/>
            <a:ext cx="3462022" cy="1887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D8ED3-A4B7-E8A4-F511-09FFD05EFB90}"/>
              </a:ext>
            </a:extLst>
          </p:cNvPr>
          <p:cNvSpPr txBox="1"/>
          <p:nvPr/>
        </p:nvSpPr>
        <p:spPr>
          <a:xfrm>
            <a:off x="1438347" y="6611779"/>
            <a:ext cx="4001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(Reinhardt, et. al. Macromolecules, 2013)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0034-0B05-5E07-769B-4B1C3C2E3AB2}"/>
              </a:ext>
            </a:extLst>
          </p:cNvPr>
          <p:cNvSpPr txBox="1"/>
          <p:nvPr/>
        </p:nvSpPr>
        <p:spPr>
          <a:xfrm>
            <a:off x="202529" y="3836923"/>
            <a:ext cx="236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Polymer profiles are guessed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263BB2-5D5F-5C3B-F565-C714D2005691}"/>
              </a:ext>
            </a:extLst>
          </p:cNvPr>
          <p:cNvSpPr/>
          <p:nvPr/>
        </p:nvSpPr>
        <p:spPr>
          <a:xfrm rot="16200000">
            <a:off x="1998159" y="3888225"/>
            <a:ext cx="1120491" cy="4134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DE9A0-84F5-2A3E-C6C2-18CCE14C7773}"/>
              </a:ext>
            </a:extLst>
          </p:cNvPr>
          <p:cNvSpPr/>
          <p:nvPr/>
        </p:nvSpPr>
        <p:spPr>
          <a:xfrm rot="10800000">
            <a:off x="9370802" y="4894198"/>
            <a:ext cx="539306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EF717A-6EDA-C9B7-D893-044A3386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9949485" y="3812733"/>
            <a:ext cx="2008848" cy="2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5262E04-AD49-DDD3-4D9A-D003BFEC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11881" y="3812733"/>
            <a:ext cx="2023479" cy="26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36FFFF-F9A1-CD9D-E418-78F7E77499C5}"/>
              </a:ext>
            </a:extLst>
          </p:cNvPr>
          <p:cNvGrpSpPr/>
          <p:nvPr/>
        </p:nvGrpSpPr>
        <p:grpSpPr>
          <a:xfrm>
            <a:off x="2801926" y="3771252"/>
            <a:ext cx="4544775" cy="791843"/>
            <a:chOff x="2811009" y="3812733"/>
            <a:chExt cx="4391599" cy="7651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EE2D8F-B023-80F3-BF0A-10D4B325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1009" y="3812733"/>
              <a:ext cx="4391599" cy="76515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72954D-A0FC-97BD-5BB6-20E4B855D82F}"/>
                </a:ext>
              </a:extLst>
            </p:cNvPr>
            <p:cNvCxnSpPr/>
            <p:nvPr/>
          </p:nvCxnSpPr>
          <p:spPr>
            <a:xfrm>
              <a:off x="5710517" y="4428380"/>
              <a:ext cx="38548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F4E8BC-1462-907D-840E-31F160BA195C}"/>
              </a:ext>
            </a:extLst>
          </p:cNvPr>
          <p:cNvSpPr txBox="1"/>
          <p:nvPr/>
        </p:nvSpPr>
        <p:spPr>
          <a:xfrm>
            <a:off x="7587801" y="3514034"/>
            <a:ext cx="440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SCFT-generated Reflectivity Spectra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F5970E-52D6-014A-471C-2C783F240260}"/>
              </a:ext>
            </a:extLst>
          </p:cNvPr>
          <p:cNvSpPr/>
          <p:nvPr/>
        </p:nvSpPr>
        <p:spPr>
          <a:xfrm>
            <a:off x="4286250" y="1714500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83C30-674C-D7AA-98BF-9E4378A4B536}"/>
              </a:ext>
            </a:extLst>
          </p:cNvPr>
          <p:cNvSpPr/>
          <p:nvPr/>
        </p:nvSpPr>
        <p:spPr>
          <a:xfrm>
            <a:off x="3113873" y="4786852"/>
            <a:ext cx="323850" cy="22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3D030-FAB4-CB58-5430-CD914AB6D229}"/>
              </a:ext>
            </a:extLst>
          </p:cNvPr>
          <p:cNvSpPr/>
          <p:nvPr/>
        </p:nvSpPr>
        <p:spPr>
          <a:xfrm>
            <a:off x="1164643" y="4101394"/>
            <a:ext cx="5969251" cy="1669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Fitting such spectra requires a model that can accurately capture coupled interactions</a:t>
            </a:r>
            <a:r>
              <a:rPr lang="en-US" sz="1600" b="1" dirty="0">
                <a:solidFill>
                  <a:schemeClr val="tx1"/>
                </a:solidFill>
                <a:latin typeface="Lucida Grande" panose="020B0502040204020203"/>
              </a:rPr>
              <a:t>, especially elastic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Lucida Grande" panose="020B0502040204020203"/>
              </a:rPr>
              <a:t>Multi-layered brushes exhibit increasingly sharp interfaces, leading to highly convoluted spectra</a:t>
            </a:r>
          </a:p>
        </p:txBody>
      </p:sp>
    </p:spTree>
    <p:extLst>
      <p:ext uri="{BB962C8B-B14F-4D97-AF65-F5344CB8AC3E}">
        <p14:creationId xmlns:p14="http://schemas.microsoft.com/office/powerpoint/2010/main" val="30594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18" grpId="0" animBg="1"/>
      <p:bldP spid="11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7D9DC25-552E-A937-2485-B195189D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59574" y="1755810"/>
            <a:ext cx="11504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Application of Theory to Neurofilament-Heavy (NFH) Protein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A7CB-BA92-4254-DF4C-ABF04794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8C95EA-1E99-CDA5-0BB7-00B999850C83}"/>
              </a:ext>
            </a:extLst>
          </p:cNvPr>
          <p:cNvGrpSpPr/>
          <p:nvPr/>
        </p:nvGrpSpPr>
        <p:grpSpPr>
          <a:xfrm>
            <a:off x="8366333" y="2370896"/>
            <a:ext cx="3133406" cy="2452088"/>
            <a:chOff x="5981700" y="4501668"/>
            <a:chExt cx="2959978" cy="2316369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1C2FAB81-AF45-F93B-FA7A-3FBCBD71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4501668"/>
              <a:ext cx="2910428" cy="231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34DF-7F86-55A6-61CD-E7AB2C7154A8}"/>
                </a:ext>
              </a:extLst>
            </p:cNvPr>
            <p:cNvSpPr txBox="1"/>
            <p:nvPr/>
          </p:nvSpPr>
          <p:spPr>
            <a:xfrm>
              <a:off x="6874764" y="4618110"/>
              <a:ext cx="2066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latin typeface="Lucida grande" panose="020B0502040204020203"/>
                </a:rPr>
                <a:t>(Srinivasan, 2014)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0B64F-B59C-4B17-961B-8B93CBE1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806" y="2568557"/>
            <a:ext cx="3146933" cy="172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E4B9-586D-D44C-96D8-DE6448C7EC4A}"/>
              </a:ext>
            </a:extLst>
          </p:cNvPr>
          <p:cNvSpPr txBox="1"/>
          <p:nvPr/>
        </p:nvSpPr>
        <p:spPr>
          <a:xfrm>
            <a:off x="2258964" y="4263552"/>
            <a:ext cx="14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(Yuan, 2012)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0EA399-1F6B-53DD-2029-2BE223E2A539}"/>
              </a:ext>
            </a:extLst>
          </p:cNvPr>
          <p:cNvSpPr/>
          <p:nvPr/>
        </p:nvSpPr>
        <p:spPr>
          <a:xfrm>
            <a:off x="3182625" y="2798885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9441A-E985-EB8C-92D8-373E7FB77AC6}"/>
              </a:ext>
            </a:extLst>
          </p:cNvPr>
          <p:cNvCxnSpPr>
            <a:cxnSpLocks/>
          </p:cNvCxnSpPr>
          <p:nvPr/>
        </p:nvCxnSpPr>
        <p:spPr>
          <a:xfrm>
            <a:off x="3803615" y="3588033"/>
            <a:ext cx="1466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C91B88-4991-C6CB-A46E-7F6EC8899260}"/>
              </a:ext>
            </a:extLst>
          </p:cNvPr>
          <p:cNvSpPr txBox="1"/>
          <p:nvPr/>
        </p:nvSpPr>
        <p:spPr>
          <a:xfrm>
            <a:off x="4027871" y="365169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“Heavy”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E59103-D2C3-ECD3-3DB0-9B1654208F18}"/>
              </a:ext>
            </a:extLst>
          </p:cNvPr>
          <p:cNvSpPr/>
          <p:nvPr/>
        </p:nvSpPr>
        <p:spPr>
          <a:xfrm rot="481360">
            <a:off x="4316822" y="2924440"/>
            <a:ext cx="463550" cy="575073"/>
          </a:xfrm>
          <a:custGeom>
            <a:avLst/>
            <a:gdLst>
              <a:gd name="connsiteX0" fmla="*/ 0 w 473075"/>
              <a:gd name="connsiteY0" fmla="*/ 574852 h 574852"/>
              <a:gd name="connsiteX1" fmla="*/ 60325 w 473075"/>
              <a:gd name="connsiteY1" fmla="*/ 543102 h 574852"/>
              <a:gd name="connsiteX2" fmla="*/ 25400 w 473075"/>
              <a:gd name="connsiteY2" fmla="*/ 451027 h 574852"/>
              <a:gd name="connsiteX3" fmla="*/ 57150 w 473075"/>
              <a:gd name="connsiteY3" fmla="*/ 397052 h 574852"/>
              <a:gd name="connsiteX4" fmla="*/ 142875 w 473075"/>
              <a:gd name="connsiteY4" fmla="*/ 419277 h 574852"/>
              <a:gd name="connsiteX5" fmla="*/ 222250 w 473075"/>
              <a:gd name="connsiteY5" fmla="*/ 555802 h 574852"/>
              <a:gd name="connsiteX6" fmla="*/ 247650 w 473075"/>
              <a:gd name="connsiteY6" fmla="*/ 505002 h 574852"/>
              <a:gd name="connsiteX7" fmla="*/ 231775 w 473075"/>
              <a:gd name="connsiteY7" fmla="*/ 422452 h 574852"/>
              <a:gd name="connsiteX8" fmla="*/ 327025 w 473075"/>
              <a:gd name="connsiteY8" fmla="*/ 393877 h 574852"/>
              <a:gd name="connsiteX9" fmla="*/ 333375 w 473075"/>
              <a:gd name="connsiteY9" fmla="*/ 333552 h 574852"/>
              <a:gd name="connsiteX10" fmla="*/ 295275 w 473075"/>
              <a:gd name="connsiteY10" fmla="*/ 324027 h 574852"/>
              <a:gd name="connsiteX11" fmla="*/ 177800 w 473075"/>
              <a:gd name="connsiteY11" fmla="*/ 362127 h 574852"/>
              <a:gd name="connsiteX12" fmla="*/ 139700 w 473075"/>
              <a:gd name="connsiteY12" fmla="*/ 254177 h 574852"/>
              <a:gd name="connsiteX13" fmla="*/ 279400 w 473075"/>
              <a:gd name="connsiteY13" fmla="*/ 257352 h 574852"/>
              <a:gd name="connsiteX14" fmla="*/ 288925 w 473075"/>
              <a:gd name="connsiteY14" fmla="*/ 197027 h 574852"/>
              <a:gd name="connsiteX15" fmla="*/ 149225 w 473075"/>
              <a:gd name="connsiteY15" fmla="*/ 146227 h 574852"/>
              <a:gd name="connsiteX16" fmla="*/ 241300 w 473075"/>
              <a:gd name="connsiteY16" fmla="*/ 82727 h 574852"/>
              <a:gd name="connsiteX17" fmla="*/ 301625 w 473075"/>
              <a:gd name="connsiteY17" fmla="*/ 177 h 574852"/>
              <a:gd name="connsiteX18" fmla="*/ 387350 w 473075"/>
              <a:gd name="connsiteY18" fmla="*/ 60502 h 574852"/>
              <a:gd name="connsiteX19" fmla="*/ 473075 w 473075"/>
              <a:gd name="connsiteY19" fmla="*/ 50977 h 57485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972 h 586972"/>
              <a:gd name="connsiteX1" fmla="*/ 60325 w 473075"/>
              <a:gd name="connsiteY1" fmla="*/ 555222 h 586972"/>
              <a:gd name="connsiteX2" fmla="*/ 25400 w 473075"/>
              <a:gd name="connsiteY2" fmla="*/ 463147 h 586972"/>
              <a:gd name="connsiteX3" fmla="*/ 57150 w 473075"/>
              <a:gd name="connsiteY3" fmla="*/ 409172 h 586972"/>
              <a:gd name="connsiteX4" fmla="*/ 142875 w 473075"/>
              <a:gd name="connsiteY4" fmla="*/ 431397 h 586972"/>
              <a:gd name="connsiteX5" fmla="*/ 222250 w 473075"/>
              <a:gd name="connsiteY5" fmla="*/ 567922 h 586972"/>
              <a:gd name="connsiteX6" fmla="*/ 247650 w 473075"/>
              <a:gd name="connsiteY6" fmla="*/ 517122 h 586972"/>
              <a:gd name="connsiteX7" fmla="*/ 231775 w 473075"/>
              <a:gd name="connsiteY7" fmla="*/ 434572 h 586972"/>
              <a:gd name="connsiteX8" fmla="*/ 327025 w 473075"/>
              <a:gd name="connsiteY8" fmla="*/ 405997 h 586972"/>
              <a:gd name="connsiteX9" fmla="*/ 333375 w 473075"/>
              <a:gd name="connsiteY9" fmla="*/ 345672 h 586972"/>
              <a:gd name="connsiteX10" fmla="*/ 295275 w 473075"/>
              <a:gd name="connsiteY10" fmla="*/ 336147 h 586972"/>
              <a:gd name="connsiteX11" fmla="*/ 177800 w 473075"/>
              <a:gd name="connsiteY11" fmla="*/ 374247 h 586972"/>
              <a:gd name="connsiteX12" fmla="*/ 139700 w 473075"/>
              <a:gd name="connsiteY12" fmla="*/ 266297 h 586972"/>
              <a:gd name="connsiteX13" fmla="*/ 279400 w 473075"/>
              <a:gd name="connsiteY13" fmla="*/ 269472 h 586972"/>
              <a:gd name="connsiteX14" fmla="*/ 288925 w 473075"/>
              <a:gd name="connsiteY14" fmla="*/ 209147 h 586972"/>
              <a:gd name="connsiteX15" fmla="*/ 149225 w 473075"/>
              <a:gd name="connsiteY15" fmla="*/ 158347 h 586972"/>
              <a:gd name="connsiteX16" fmla="*/ 241300 w 473075"/>
              <a:gd name="connsiteY16" fmla="*/ 94847 h 586972"/>
              <a:gd name="connsiteX17" fmla="*/ 330787 w 473075"/>
              <a:gd name="connsiteY17" fmla="*/ 146 h 586972"/>
              <a:gd name="connsiteX18" fmla="*/ 387350 w 473075"/>
              <a:gd name="connsiteY18" fmla="*/ 72622 h 586972"/>
              <a:gd name="connsiteX19" fmla="*/ 473075 w 473075"/>
              <a:gd name="connsiteY19" fmla="*/ 63097 h 586972"/>
              <a:gd name="connsiteX0" fmla="*/ 0 w 473075"/>
              <a:gd name="connsiteY0" fmla="*/ 586888 h 586888"/>
              <a:gd name="connsiteX1" fmla="*/ 60325 w 473075"/>
              <a:gd name="connsiteY1" fmla="*/ 555138 h 586888"/>
              <a:gd name="connsiteX2" fmla="*/ 25400 w 473075"/>
              <a:gd name="connsiteY2" fmla="*/ 463063 h 586888"/>
              <a:gd name="connsiteX3" fmla="*/ 57150 w 473075"/>
              <a:gd name="connsiteY3" fmla="*/ 409088 h 586888"/>
              <a:gd name="connsiteX4" fmla="*/ 142875 w 473075"/>
              <a:gd name="connsiteY4" fmla="*/ 431313 h 586888"/>
              <a:gd name="connsiteX5" fmla="*/ 222250 w 473075"/>
              <a:gd name="connsiteY5" fmla="*/ 567838 h 586888"/>
              <a:gd name="connsiteX6" fmla="*/ 247650 w 473075"/>
              <a:gd name="connsiteY6" fmla="*/ 517038 h 586888"/>
              <a:gd name="connsiteX7" fmla="*/ 231775 w 473075"/>
              <a:gd name="connsiteY7" fmla="*/ 434488 h 586888"/>
              <a:gd name="connsiteX8" fmla="*/ 327025 w 473075"/>
              <a:gd name="connsiteY8" fmla="*/ 405913 h 586888"/>
              <a:gd name="connsiteX9" fmla="*/ 333375 w 473075"/>
              <a:gd name="connsiteY9" fmla="*/ 345588 h 586888"/>
              <a:gd name="connsiteX10" fmla="*/ 295275 w 473075"/>
              <a:gd name="connsiteY10" fmla="*/ 336063 h 586888"/>
              <a:gd name="connsiteX11" fmla="*/ 177800 w 473075"/>
              <a:gd name="connsiteY11" fmla="*/ 374163 h 586888"/>
              <a:gd name="connsiteX12" fmla="*/ 139700 w 473075"/>
              <a:gd name="connsiteY12" fmla="*/ 266213 h 586888"/>
              <a:gd name="connsiteX13" fmla="*/ 279400 w 473075"/>
              <a:gd name="connsiteY13" fmla="*/ 269388 h 586888"/>
              <a:gd name="connsiteX14" fmla="*/ 288925 w 473075"/>
              <a:gd name="connsiteY14" fmla="*/ 209063 h 586888"/>
              <a:gd name="connsiteX15" fmla="*/ 149225 w 473075"/>
              <a:gd name="connsiteY15" fmla="*/ 158263 h 586888"/>
              <a:gd name="connsiteX16" fmla="*/ 241300 w 473075"/>
              <a:gd name="connsiteY16" fmla="*/ 94763 h 586888"/>
              <a:gd name="connsiteX17" fmla="*/ 330787 w 473075"/>
              <a:gd name="connsiteY17" fmla="*/ 62 h 586888"/>
              <a:gd name="connsiteX18" fmla="*/ 409221 w 473075"/>
              <a:gd name="connsiteY18" fmla="*/ 79829 h 586888"/>
              <a:gd name="connsiteX19" fmla="*/ 473075 w 473075"/>
              <a:gd name="connsiteY19" fmla="*/ 63013 h 586888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49225 w 473075"/>
              <a:gd name="connsiteY15" fmla="*/ 15826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22250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185797 w 473075"/>
              <a:gd name="connsiteY5" fmla="*/ 56783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  <a:gd name="connsiteX0" fmla="*/ 0 w 473075"/>
              <a:gd name="connsiteY0" fmla="*/ 586889 h 586889"/>
              <a:gd name="connsiteX1" fmla="*/ 60325 w 473075"/>
              <a:gd name="connsiteY1" fmla="*/ 555139 h 586889"/>
              <a:gd name="connsiteX2" fmla="*/ 25400 w 473075"/>
              <a:gd name="connsiteY2" fmla="*/ 463064 h 586889"/>
              <a:gd name="connsiteX3" fmla="*/ 57150 w 473075"/>
              <a:gd name="connsiteY3" fmla="*/ 409089 h 586889"/>
              <a:gd name="connsiteX4" fmla="*/ 142875 w 473075"/>
              <a:gd name="connsiteY4" fmla="*/ 431314 h 586889"/>
              <a:gd name="connsiteX5" fmla="*/ 210099 w 473075"/>
              <a:gd name="connsiteY5" fmla="*/ 560549 h 586889"/>
              <a:gd name="connsiteX6" fmla="*/ 247650 w 473075"/>
              <a:gd name="connsiteY6" fmla="*/ 517039 h 586889"/>
              <a:gd name="connsiteX7" fmla="*/ 231775 w 473075"/>
              <a:gd name="connsiteY7" fmla="*/ 434489 h 586889"/>
              <a:gd name="connsiteX8" fmla="*/ 327025 w 473075"/>
              <a:gd name="connsiteY8" fmla="*/ 405914 h 586889"/>
              <a:gd name="connsiteX9" fmla="*/ 333375 w 473075"/>
              <a:gd name="connsiteY9" fmla="*/ 345589 h 586889"/>
              <a:gd name="connsiteX10" fmla="*/ 295275 w 473075"/>
              <a:gd name="connsiteY10" fmla="*/ 336064 h 586889"/>
              <a:gd name="connsiteX11" fmla="*/ 177800 w 473075"/>
              <a:gd name="connsiteY11" fmla="*/ 374164 h 586889"/>
              <a:gd name="connsiteX12" fmla="*/ 139700 w 473075"/>
              <a:gd name="connsiteY12" fmla="*/ 266214 h 586889"/>
              <a:gd name="connsiteX13" fmla="*/ 279400 w 473075"/>
              <a:gd name="connsiteY13" fmla="*/ 269389 h 586889"/>
              <a:gd name="connsiteX14" fmla="*/ 288925 w 473075"/>
              <a:gd name="connsiteY14" fmla="*/ 209064 h 586889"/>
              <a:gd name="connsiteX15" fmla="*/ 151654 w 473075"/>
              <a:gd name="connsiteY15" fmla="*/ 146114 h 586889"/>
              <a:gd name="connsiteX16" fmla="*/ 241300 w 473075"/>
              <a:gd name="connsiteY16" fmla="*/ 94764 h 586889"/>
              <a:gd name="connsiteX17" fmla="*/ 330787 w 473075"/>
              <a:gd name="connsiteY17" fmla="*/ 63 h 586889"/>
              <a:gd name="connsiteX18" fmla="*/ 409221 w 473075"/>
              <a:gd name="connsiteY18" fmla="*/ 79830 h 586889"/>
              <a:gd name="connsiteX19" fmla="*/ 473075 w 473075"/>
              <a:gd name="connsiteY19" fmla="*/ 63014 h 58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75" h="586889">
                <a:moveTo>
                  <a:pt x="0" y="586889"/>
                </a:moveTo>
                <a:cubicBezTo>
                  <a:pt x="28046" y="581332"/>
                  <a:pt x="56092" y="575776"/>
                  <a:pt x="60325" y="555139"/>
                </a:cubicBezTo>
                <a:cubicBezTo>
                  <a:pt x="64558" y="534502"/>
                  <a:pt x="25929" y="487406"/>
                  <a:pt x="25400" y="463064"/>
                </a:cubicBezTo>
                <a:cubicBezTo>
                  <a:pt x="24871" y="438722"/>
                  <a:pt x="37571" y="414381"/>
                  <a:pt x="57150" y="409089"/>
                </a:cubicBezTo>
                <a:cubicBezTo>
                  <a:pt x="76729" y="403797"/>
                  <a:pt x="117384" y="406071"/>
                  <a:pt x="142875" y="431314"/>
                </a:cubicBezTo>
                <a:cubicBezTo>
                  <a:pt x="168367" y="456557"/>
                  <a:pt x="158615" y="560843"/>
                  <a:pt x="210099" y="560549"/>
                </a:cubicBezTo>
                <a:cubicBezTo>
                  <a:pt x="261583" y="560255"/>
                  <a:pt x="244037" y="538049"/>
                  <a:pt x="247650" y="517039"/>
                </a:cubicBezTo>
                <a:cubicBezTo>
                  <a:pt x="251263" y="496029"/>
                  <a:pt x="218546" y="453010"/>
                  <a:pt x="231775" y="434489"/>
                </a:cubicBezTo>
                <a:cubicBezTo>
                  <a:pt x="245004" y="415968"/>
                  <a:pt x="310092" y="420731"/>
                  <a:pt x="327025" y="405914"/>
                </a:cubicBezTo>
                <a:cubicBezTo>
                  <a:pt x="343958" y="391097"/>
                  <a:pt x="338667" y="357231"/>
                  <a:pt x="333375" y="345589"/>
                </a:cubicBezTo>
                <a:cubicBezTo>
                  <a:pt x="328083" y="333947"/>
                  <a:pt x="321204" y="331302"/>
                  <a:pt x="295275" y="336064"/>
                </a:cubicBezTo>
                <a:cubicBezTo>
                  <a:pt x="269346" y="340826"/>
                  <a:pt x="203729" y="385806"/>
                  <a:pt x="177800" y="374164"/>
                </a:cubicBezTo>
                <a:cubicBezTo>
                  <a:pt x="151871" y="362522"/>
                  <a:pt x="122767" y="283676"/>
                  <a:pt x="139700" y="266214"/>
                </a:cubicBezTo>
                <a:cubicBezTo>
                  <a:pt x="156633" y="248752"/>
                  <a:pt x="254529" y="278914"/>
                  <a:pt x="279400" y="269389"/>
                </a:cubicBezTo>
                <a:cubicBezTo>
                  <a:pt x="304271" y="259864"/>
                  <a:pt x="310216" y="229610"/>
                  <a:pt x="288925" y="209064"/>
                </a:cubicBezTo>
                <a:cubicBezTo>
                  <a:pt x="267634" y="188518"/>
                  <a:pt x="149871" y="216198"/>
                  <a:pt x="151654" y="146114"/>
                </a:cubicBezTo>
                <a:cubicBezTo>
                  <a:pt x="153437" y="76030"/>
                  <a:pt x="211445" y="119106"/>
                  <a:pt x="241300" y="94764"/>
                </a:cubicBezTo>
                <a:cubicBezTo>
                  <a:pt x="271155" y="70422"/>
                  <a:pt x="302800" y="2552"/>
                  <a:pt x="330787" y="63"/>
                </a:cubicBezTo>
                <a:cubicBezTo>
                  <a:pt x="358774" y="-2426"/>
                  <a:pt x="370925" y="68933"/>
                  <a:pt x="409221" y="79830"/>
                </a:cubicBezTo>
                <a:cubicBezTo>
                  <a:pt x="437796" y="88297"/>
                  <a:pt x="473075" y="63014"/>
                  <a:pt x="473075" y="63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A93FE-5668-F154-6D73-3F05AD85B95F}"/>
              </a:ext>
            </a:extLst>
          </p:cNvPr>
          <p:cNvGrpSpPr/>
          <p:nvPr/>
        </p:nvGrpSpPr>
        <p:grpSpPr>
          <a:xfrm>
            <a:off x="5453338" y="3222932"/>
            <a:ext cx="2329905" cy="903134"/>
            <a:chOff x="5409692" y="4024694"/>
            <a:chExt cx="1922444" cy="74519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C3C95B-C0F6-20E2-EF61-C6AD206837CA}"/>
                </a:ext>
              </a:extLst>
            </p:cNvPr>
            <p:cNvSpPr/>
            <p:nvPr/>
          </p:nvSpPr>
          <p:spPr>
            <a:xfrm rot="18900000">
              <a:off x="5436024" y="402469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1275AF-E225-382B-1A30-20DE0F4526EB}"/>
                </a:ext>
              </a:extLst>
            </p:cNvPr>
            <p:cNvSpPr/>
            <p:nvPr/>
          </p:nvSpPr>
          <p:spPr>
            <a:xfrm rot="18900000">
              <a:off x="5770425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C6CF71-0743-0C50-95B8-23AC8099F017}"/>
                </a:ext>
              </a:extLst>
            </p:cNvPr>
            <p:cNvSpPr/>
            <p:nvPr/>
          </p:nvSpPr>
          <p:spPr>
            <a:xfrm rot="18900000">
              <a:off x="6109962" y="4045265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66050D-92C1-E261-DBF7-4C25600D4779}"/>
                </a:ext>
              </a:extLst>
            </p:cNvPr>
            <p:cNvSpPr/>
            <p:nvPr/>
          </p:nvSpPr>
          <p:spPr>
            <a:xfrm rot="18900000">
              <a:off x="6471060" y="4046304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D41203-EADD-4229-9A00-535124C72A41}"/>
                </a:ext>
              </a:extLst>
            </p:cNvPr>
            <p:cNvSpPr/>
            <p:nvPr/>
          </p:nvSpPr>
          <p:spPr>
            <a:xfrm rot="18900000">
              <a:off x="6802362" y="4055699"/>
              <a:ext cx="463550" cy="575073"/>
            </a:xfrm>
            <a:custGeom>
              <a:avLst/>
              <a:gdLst>
                <a:gd name="connsiteX0" fmla="*/ 0 w 473075"/>
                <a:gd name="connsiteY0" fmla="*/ 574852 h 574852"/>
                <a:gd name="connsiteX1" fmla="*/ 60325 w 473075"/>
                <a:gd name="connsiteY1" fmla="*/ 543102 h 574852"/>
                <a:gd name="connsiteX2" fmla="*/ 25400 w 473075"/>
                <a:gd name="connsiteY2" fmla="*/ 451027 h 574852"/>
                <a:gd name="connsiteX3" fmla="*/ 57150 w 473075"/>
                <a:gd name="connsiteY3" fmla="*/ 397052 h 574852"/>
                <a:gd name="connsiteX4" fmla="*/ 142875 w 473075"/>
                <a:gd name="connsiteY4" fmla="*/ 419277 h 574852"/>
                <a:gd name="connsiteX5" fmla="*/ 222250 w 473075"/>
                <a:gd name="connsiteY5" fmla="*/ 555802 h 574852"/>
                <a:gd name="connsiteX6" fmla="*/ 247650 w 473075"/>
                <a:gd name="connsiteY6" fmla="*/ 505002 h 574852"/>
                <a:gd name="connsiteX7" fmla="*/ 231775 w 473075"/>
                <a:gd name="connsiteY7" fmla="*/ 422452 h 574852"/>
                <a:gd name="connsiteX8" fmla="*/ 327025 w 473075"/>
                <a:gd name="connsiteY8" fmla="*/ 393877 h 574852"/>
                <a:gd name="connsiteX9" fmla="*/ 333375 w 473075"/>
                <a:gd name="connsiteY9" fmla="*/ 333552 h 574852"/>
                <a:gd name="connsiteX10" fmla="*/ 295275 w 473075"/>
                <a:gd name="connsiteY10" fmla="*/ 324027 h 574852"/>
                <a:gd name="connsiteX11" fmla="*/ 177800 w 473075"/>
                <a:gd name="connsiteY11" fmla="*/ 362127 h 574852"/>
                <a:gd name="connsiteX12" fmla="*/ 139700 w 473075"/>
                <a:gd name="connsiteY12" fmla="*/ 254177 h 574852"/>
                <a:gd name="connsiteX13" fmla="*/ 279400 w 473075"/>
                <a:gd name="connsiteY13" fmla="*/ 257352 h 574852"/>
                <a:gd name="connsiteX14" fmla="*/ 288925 w 473075"/>
                <a:gd name="connsiteY14" fmla="*/ 197027 h 574852"/>
                <a:gd name="connsiteX15" fmla="*/ 149225 w 473075"/>
                <a:gd name="connsiteY15" fmla="*/ 146227 h 574852"/>
                <a:gd name="connsiteX16" fmla="*/ 241300 w 473075"/>
                <a:gd name="connsiteY16" fmla="*/ 82727 h 574852"/>
                <a:gd name="connsiteX17" fmla="*/ 301625 w 473075"/>
                <a:gd name="connsiteY17" fmla="*/ 177 h 574852"/>
                <a:gd name="connsiteX18" fmla="*/ 387350 w 473075"/>
                <a:gd name="connsiteY18" fmla="*/ 60502 h 574852"/>
                <a:gd name="connsiteX19" fmla="*/ 473075 w 473075"/>
                <a:gd name="connsiteY19" fmla="*/ 50977 h 57485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972 h 586972"/>
                <a:gd name="connsiteX1" fmla="*/ 60325 w 473075"/>
                <a:gd name="connsiteY1" fmla="*/ 555222 h 586972"/>
                <a:gd name="connsiteX2" fmla="*/ 25400 w 473075"/>
                <a:gd name="connsiteY2" fmla="*/ 463147 h 586972"/>
                <a:gd name="connsiteX3" fmla="*/ 57150 w 473075"/>
                <a:gd name="connsiteY3" fmla="*/ 409172 h 586972"/>
                <a:gd name="connsiteX4" fmla="*/ 142875 w 473075"/>
                <a:gd name="connsiteY4" fmla="*/ 431397 h 586972"/>
                <a:gd name="connsiteX5" fmla="*/ 222250 w 473075"/>
                <a:gd name="connsiteY5" fmla="*/ 567922 h 586972"/>
                <a:gd name="connsiteX6" fmla="*/ 247650 w 473075"/>
                <a:gd name="connsiteY6" fmla="*/ 517122 h 586972"/>
                <a:gd name="connsiteX7" fmla="*/ 231775 w 473075"/>
                <a:gd name="connsiteY7" fmla="*/ 434572 h 586972"/>
                <a:gd name="connsiteX8" fmla="*/ 327025 w 473075"/>
                <a:gd name="connsiteY8" fmla="*/ 405997 h 586972"/>
                <a:gd name="connsiteX9" fmla="*/ 333375 w 473075"/>
                <a:gd name="connsiteY9" fmla="*/ 345672 h 586972"/>
                <a:gd name="connsiteX10" fmla="*/ 295275 w 473075"/>
                <a:gd name="connsiteY10" fmla="*/ 336147 h 586972"/>
                <a:gd name="connsiteX11" fmla="*/ 177800 w 473075"/>
                <a:gd name="connsiteY11" fmla="*/ 374247 h 586972"/>
                <a:gd name="connsiteX12" fmla="*/ 139700 w 473075"/>
                <a:gd name="connsiteY12" fmla="*/ 266297 h 586972"/>
                <a:gd name="connsiteX13" fmla="*/ 279400 w 473075"/>
                <a:gd name="connsiteY13" fmla="*/ 269472 h 586972"/>
                <a:gd name="connsiteX14" fmla="*/ 288925 w 473075"/>
                <a:gd name="connsiteY14" fmla="*/ 209147 h 586972"/>
                <a:gd name="connsiteX15" fmla="*/ 149225 w 473075"/>
                <a:gd name="connsiteY15" fmla="*/ 158347 h 586972"/>
                <a:gd name="connsiteX16" fmla="*/ 241300 w 473075"/>
                <a:gd name="connsiteY16" fmla="*/ 94847 h 586972"/>
                <a:gd name="connsiteX17" fmla="*/ 330787 w 473075"/>
                <a:gd name="connsiteY17" fmla="*/ 146 h 586972"/>
                <a:gd name="connsiteX18" fmla="*/ 387350 w 473075"/>
                <a:gd name="connsiteY18" fmla="*/ 72622 h 586972"/>
                <a:gd name="connsiteX19" fmla="*/ 473075 w 473075"/>
                <a:gd name="connsiteY19" fmla="*/ 63097 h 586972"/>
                <a:gd name="connsiteX0" fmla="*/ 0 w 473075"/>
                <a:gd name="connsiteY0" fmla="*/ 586888 h 586888"/>
                <a:gd name="connsiteX1" fmla="*/ 60325 w 473075"/>
                <a:gd name="connsiteY1" fmla="*/ 555138 h 586888"/>
                <a:gd name="connsiteX2" fmla="*/ 25400 w 473075"/>
                <a:gd name="connsiteY2" fmla="*/ 463063 h 586888"/>
                <a:gd name="connsiteX3" fmla="*/ 57150 w 473075"/>
                <a:gd name="connsiteY3" fmla="*/ 409088 h 586888"/>
                <a:gd name="connsiteX4" fmla="*/ 142875 w 473075"/>
                <a:gd name="connsiteY4" fmla="*/ 431313 h 586888"/>
                <a:gd name="connsiteX5" fmla="*/ 222250 w 473075"/>
                <a:gd name="connsiteY5" fmla="*/ 567838 h 586888"/>
                <a:gd name="connsiteX6" fmla="*/ 247650 w 473075"/>
                <a:gd name="connsiteY6" fmla="*/ 517038 h 586888"/>
                <a:gd name="connsiteX7" fmla="*/ 231775 w 473075"/>
                <a:gd name="connsiteY7" fmla="*/ 434488 h 586888"/>
                <a:gd name="connsiteX8" fmla="*/ 327025 w 473075"/>
                <a:gd name="connsiteY8" fmla="*/ 405913 h 586888"/>
                <a:gd name="connsiteX9" fmla="*/ 333375 w 473075"/>
                <a:gd name="connsiteY9" fmla="*/ 345588 h 586888"/>
                <a:gd name="connsiteX10" fmla="*/ 295275 w 473075"/>
                <a:gd name="connsiteY10" fmla="*/ 336063 h 586888"/>
                <a:gd name="connsiteX11" fmla="*/ 177800 w 473075"/>
                <a:gd name="connsiteY11" fmla="*/ 374163 h 586888"/>
                <a:gd name="connsiteX12" fmla="*/ 139700 w 473075"/>
                <a:gd name="connsiteY12" fmla="*/ 266213 h 586888"/>
                <a:gd name="connsiteX13" fmla="*/ 279400 w 473075"/>
                <a:gd name="connsiteY13" fmla="*/ 269388 h 586888"/>
                <a:gd name="connsiteX14" fmla="*/ 288925 w 473075"/>
                <a:gd name="connsiteY14" fmla="*/ 209063 h 586888"/>
                <a:gd name="connsiteX15" fmla="*/ 149225 w 473075"/>
                <a:gd name="connsiteY15" fmla="*/ 158263 h 586888"/>
                <a:gd name="connsiteX16" fmla="*/ 241300 w 473075"/>
                <a:gd name="connsiteY16" fmla="*/ 94763 h 586888"/>
                <a:gd name="connsiteX17" fmla="*/ 330787 w 473075"/>
                <a:gd name="connsiteY17" fmla="*/ 62 h 586888"/>
                <a:gd name="connsiteX18" fmla="*/ 409221 w 473075"/>
                <a:gd name="connsiteY18" fmla="*/ 79829 h 586888"/>
                <a:gd name="connsiteX19" fmla="*/ 473075 w 473075"/>
                <a:gd name="connsiteY19" fmla="*/ 63013 h 586888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49225 w 473075"/>
                <a:gd name="connsiteY15" fmla="*/ 15826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22250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185797 w 473075"/>
                <a:gd name="connsiteY5" fmla="*/ 56783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  <a:gd name="connsiteX0" fmla="*/ 0 w 473075"/>
                <a:gd name="connsiteY0" fmla="*/ 586889 h 586889"/>
                <a:gd name="connsiteX1" fmla="*/ 60325 w 473075"/>
                <a:gd name="connsiteY1" fmla="*/ 555139 h 586889"/>
                <a:gd name="connsiteX2" fmla="*/ 25400 w 473075"/>
                <a:gd name="connsiteY2" fmla="*/ 463064 h 586889"/>
                <a:gd name="connsiteX3" fmla="*/ 57150 w 473075"/>
                <a:gd name="connsiteY3" fmla="*/ 409089 h 586889"/>
                <a:gd name="connsiteX4" fmla="*/ 142875 w 473075"/>
                <a:gd name="connsiteY4" fmla="*/ 431314 h 586889"/>
                <a:gd name="connsiteX5" fmla="*/ 210099 w 473075"/>
                <a:gd name="connsiteY5" fmla="*/ 560549 h 586889"/>
                <a:gd name="connsiteX6" fmla="*/ 247650 w 473075"/>
                <a:gd name="connsiteY6" fmla="*/ 517039 h 586889"/>
                <a:gd name="connsiteX7" fmla="*/ 231775 w 473075"/>
                <a:gd name="connsiteY7" fmla="*/ 434489 h 586889"/>
                <a:gd name="connsiteX8" fmla="*/ 327025 w 473075"/>
                <a:gd name="connsiteY8" fmla="*/ 405914 h 586889"/>
                <a:gd name="connsiteX9" fmla="*/ 333375 w 473075"/>
                <a:gd name="connsiteY9" fmla="*/ 345589 h 586889"/>
                <a:gd name="connsiteX10" fmla="*/ 295275 w 473075"/>
                <a:gd name="connsiteY10" fmla="*/ 336064 h 586889"/>
                <a:gd name="connsiteX11" fmla="*/ 177800 w 473075"/>
                <a:gd name="connsiteY11" fmla="*/ 374164 h 586889"/>
                <a:gd name="connsiteX12" fmla="*/ 139700 w 473075"/>
                <a:gd name="connsiteY12" fmla="*/ 266214 h 586889"/>
                <a:gd name="connsiteX13" fmla="*/ 279400 w 473075"/>
                <a:gd name="connsiteY13" fmla="*/ 269389 h 586889"/>
                <a:gd name="connsiteX14" fmla="*/ 288925 w 473075"/>
                <a:gd name="connsiteY14" fmla="*/ 209064 h 586889"/>
                <a:gd name="connsiteX15" fmla="*/ 151654 w 473075"/>
                <a:gd name="connsiteY15" fmla="*/ 146114 h 586889"/>
                <a:gd name="connsiteX16" fmla="*/ 241300 w 473075"/>
                <a:gd name="connsiteY16" fmla="*/ 94764 h 586889"/>
                <a:gd name="connsiteX17" fmla="*/ 330787 w 473075"/>
                <a:gd name="connsiteY17" fmla="*/ 63 h 586889"/>
                <a:gd name="connsiteX18" fmla="*/ 409221 w 473075"/>
                <a:gd name="connsiteY18" fmla="*/ 79830 h 586889"/>
                <a:gd name="connsiteX19" fmla="*/ 473075 w 473075"/>
                <a:gd name="connsiteY19" fmla="*/ 63014 h 5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075" h="586889">
                  <a:moveTo>
                    <a:pt x="0" y="586889"/>
                  </a:moveTo>
                  <a:cubicBezTo>
                    <a:pt x="28046" y="581332"/>
                    <a:pt x="56092" y="575776"/>
                    <a:pt x="60325" y="555139"/>
                  </a:cubicBezTo>
                  <a:cubicBezTo>
                    <a:pt x="64558" y="534502"/>
                    <a:pt x="25929" y="487406"/>
                    <a:pt x="25400" y="463064"/>
                  </a:cubicBezTo>
                  <a:cubicBezTo>
                    <a:pt x="24871" y="438722"/>
                    <a:pt x="37571" y="414381"/>
                    <a:pt x="57150" y="409089"/>
                  </a:cubicBezTo>
                  <a:cubicBezTo>
                    <a:pt x="76729" y="403797"/>
                    <a:pt x="117384" y="406071"/>
                    <a:pt x="142875" y="431314"/>
                  </a:cubicBezTo>
                  <a:cubicBezTo>
                    <a:pt x="168367" y="456557"/>
                    <a:pt x="158615" y="560843"/>
                    <a:pt x="210099" y="560549"/>
                  </a:cubicBezTo>
                  <a:cubicBezTo>
                    <a:pt x="261583" y="560255"/>
                    <a:pt x="244037" y="538049"/>
                    <a:pt x="247650" y="517039"/>
                  </a:cubicBezTo>
                  <a:cubicBezTo>
                    <a:pt x="251263" y="496029"/>
                    <a:pt x="218546" y="453010"/>
                    <a:pt x="231775" y="434489"/>
                  </a:cubicBezTo>
                  <a:cubicBezTo>
                    <a:pt x="245004" y="415968"/>
                    <a:pt x="310092" y="420731"/>
                    <a:pt x="327025" y="405914"/>
                  </a:cubicBezTo>
                  <a:cubicBezTo>
                    <a:pt x="343958" y="391097"/>
                    <a:pt x="338667" y="357231"/>
                    <a:pt x="333375" y="345589"/>
                  </a:cubicBezTo>
                  <a:cubicBezTo>
                    <a:pt x="328083" y="333947"/>
                    <a:pt x="321204" y="331302"/>
                    <a:pt x="295275" y="336064"/>
                  </a:cubicBezTo>
                  <a:cubicBezTo>
                    <a:pt x="269346" y="340826"/>
                    <a:pt x="203729" y="385806"/>
                    <a:pt x="177800" y="374164"/>
                  </a:cubicBezTo>
                  <a:cubicBezTo>
                    <a:pt x="151871" y="362522"/>
                    <a:pt x="122767" y="283676"/>
                    <a:pt x="139700" y="266214"/>
                  </a:cubicBezTo>
                  <a:cubicBezTo>
                    <a:pt x="156633" y="248752"/>
                    <a:pt x="254529" y="278914"/>
                    <a:pt x="279400" y="269389"/>
                  </a:cubicBezTo>
                  <a:cubicBezTo>
                    <a:pt x="304271" y="259864"/>
                    <a:pt x="310216" y="229610"/>
                    <a:pt x="288925" y="209064"/>
                  </a:cubicBezTo>
                  <a:cubicBezTo>
                    <a:pt x="267634" y="188518"/>
                    <a:pt x="149871" y="216198"/>
                    <a:pt x="151654" y="146114"/>
                  </a:cubicBezTo>
                  <a:cubicBezTo>
                    <a:pt x="153437" y="76030"/>
                    <a:pt x="211445" y="119106"/>
                    <a:pt x="241300" y="94764"/>
                  </a:cubicBezTo>
                  <a:cubicBezTo>
                    <a:pt x="271155" y="70422"/>
                    <a:pt x="302800" y="2552"/>
                    <a:pt x="330787" y="63"/>
                  </a:cubicBezTo>
                  <a:cubicBezTo>
                    <a:pt x="358774" y="-2426"/>
                    <a:pt x="370925" y="68933"/>
                    <a:pt x="409221" y="79830"/>
                  </a:cubicBezTo>
                  <a:cubicBezTo>
                    <a:pt x="437796" y="88297"/>
                    <a:pt x="473075" y="63014"/>
                    <a:pt x="473075" y="6301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A04B9B-7EEE-0A46-E6E4-4D79B14FF9A8}"/>
                </a:ext>
              </a:extLst>
            </p:cNvPr>
            <p:cNvSpPr/>
            <p:nvPr/>
          </p:nvSpPr>
          <p:spPr>
            <a:xfrm>
              <a:off x="5409692" y="4658869"/>
              <a:ext cx="1922444" cy="111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B20BA-AB43-1272-77D1-B317024945A8}"/>
              </a:ext>
            </a:extLst>
          </p:cNvPr>
          <p:cNvGrpSpPr/>
          <p:nvPr/>
        </p:nvGrpSpPr>
        <p:grpSpPr>
          <a:xfrm>
            <a:off x="6492270" y="4668940"/>
            <a:ext cx="2221083" cy="1984223"/>
            <a:chOff x="5453338" y="4737252"/>
            <a:chExt cx="2221083" cy="19842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1109B9-9C66-0DFA-3F97-8465D4D39A72}"/>
                </a:ext>
              </a:extLst>
            </p:cNvPr>
            <p:cNvSpPr txBox="1"/>
            <p:nvPr/>
          </p:nvSpPr>
          <p:spPr>
            <a:xfrm>
              <a:off x="5993493" y="4737252"/>
              <a:ext cx="9004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/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3864AF-A74D-9C70-2774-116D5F6A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667" y="5009409"/>
                  <a:ext cx="1394754" cy="283079"/>
                </a:xfrm>
                <a:prstGeom prst="rect">
                  <a:avLst/>
                </a:prstGeom>
                <a:blipFill>
                  <a:blip r:embed="rId5"/>
                  <a:stretch>
                    <a:fillRect t="-4348" r="-43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5FCC8-656C-ED0D-EBCA-559D8E124279}"/>
                </a:ext>
              </a:extLst>
            </p:cNvPr>
            <p:cNvSpPr txBox="1"/>
            <p:nvPr/>
          </p:nvSpPr>
          <p:spPr>
            <a:xfrm>
              <a:off x="6224177" y="5731300"/>
              <a:ext cx="859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ABCB36F-80FC-F871-FCB2-CCBE2F1FFF7B}"/>
                </a:ext>
              </a:extLst>
            </p:cNvPr>
            <p:cNvGrpSpPr/>
            <p:nvPr/>
          </p:nvGrpSpPr>
          <p:grpSpPr>
            <a:xfrm>
              <a:off x="5453338" y="5117223"/>
              <a:ext cx="1196748" cy="1604252"/>
              <a:chOff x="3378528" y="4939831"/>
              <a:chExt cx="1196748" cy="160425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225F7C6-D87A-5386-2F41-35B5418D945D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C21217C-21ED-7061-A784-40EF11C9B594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3E3B711-31C1-F28A-FDEB-C13391CF2100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B45BCD-8812-73E4-D655-04DC892999E8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B900E-A094-5CA7-9560-D3D592E35E53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88E1E-90D0-EB4F-FD73-BE5C54CD9647}"/>
                </a:ext>
              </a:extLst>
            </p:cNvPr>
            <p:cNvSpPr txBox="1"/>
            <p:nvPr/>
          </p:nvSpPr>
          <p:spPr>
            <a:xfrm>
              <a:off x="6163141" y="6211397"/>
              <a:ext cx="9066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CC76D-2466-39FD-2469-481C1D37E50B}"/>
              </a:ext>
            </a:extLst>
          </p:cNvPr>
          <p:cNvGrpSpPr/>
          <p:nvPr/>
        </p:nvGrpSpPr>
        <p:grpSpPr>
          <a:xfrm>
            <a:off x="754682" y="4754023"/>
            <a:ext cx="4197951" cy="1881507"/>
            <a:chOff x="-71227" y="4874990"/>
            <a:chExt cx="4197951" cy="18815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95C857-F5FB-0063-9CC0-6CA5EC5E5B7F}"/>
                </a:ext>
              </a:extLst>
            </p:cNvPr>
            <p:cNvSpPr txBox="1"/>
            <p:nvPr/>
          </p:nvSpPr>
          <p:spPr>
            <a:xfrm>
              <a:off x="-71227" y="4874990"/>
              <a:ext cx="32981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“… AQGEEEEEAEEGGEEAATTSPPA …”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368431-CAD1-26A7-3D61-C6673B79F623}"/>
                </a:ext>
              </a:extLst>
            </p:cNvPr>
            <p:cNvGrpSpPr/>
            <p:nvPr/>
          </p:nvGrpSpPr>
          <p:grpSpPr>
            <a:xfrm>
              <a:off x="2929976" y="5152245"/>
              <a:ext cx="1196748" cy="1604252"/>
              <a:chOff x="3378528" y="4939831"/>
              <a:chExt cx="1196748" cy="160425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E7264E-0035-FFB1-B1E7-6D0803DA24BE}"/>
                  </a:ext>
                </a:extLst>
              </p:cNvPr>
              <p:cNvSpPr/>
              <p:nvPr/>
            </p:nvSpPr>
            <p:spPr>
              <a:xfrm rot="13552079">
                <a:off x="3676139" y="4951563"/>
                <a:ext cx="477641" cy="454178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3161390 w 3594580"/>
                  <a:gd name="connsiteY9" fmla="*/ 1530302 h 3533243"/>
                  <a:gd name="connsiteX10" fmla="*/ 2669729 w 3594580"/>
                  <a:gd name="connsiteY10" fmla="*/ 2200221 h 3533243"/>
                  <a:gd name="connsiteX11" fmla="*/ 3552329 w 3594580"/>
                  <a:gd name="connsiteY11" fmla="*/ 2235090 h 3533243"/>
                  <a:gd name="connsiteX12" fmla="*/ 3434269 w 3594580"/>
                  <a:gd name="connsiteY12" fmla="*/ 2882441 h 3533243"/>
                  <a:gd name="connsiteX13" fmla="*/ 2832875 w 3594580"/>
                  <a:gd name="connsiteY13" fmla="*/ 2575668 h 3533243"/>
                  <a:gd name="connsiteX14" fmla="*/ 2485318 w 3594580"/>
                  <a:gd name="connsiteY14" fmla="*/ 2707269 h 3533243"/>
                  <a:gd name="connsiteX15" fmla="*/ 2293777 w 3594580"/>
                  <a:gd name="connsiteY15" fmla="*/ 2875073 h 3533243"/>
                  <a:gd name="connsiteX16" fmla="*/ 3394396 w 3594580"/>
                  <a:gd name="connsiteY16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3161390 w 3594580"/>
                  <a:gd name="connsiteY8" fmla="*/ 1530302 h 3533243"/>
                  <a:gd name="connsiteX9" fmla="*/ 2669729 w 3594580"/>
                  <a:gd name="connsiteY9" fmla="*/ 2200221 h 3533243"/>
                  <a:gd name="connsiteX10" fmla="*/ 3552329 w 3594580"/>
                  <a:gd name="connsiteY10" fmla="*/ 2235090 h 3533243"/>
                  <a:gd name="connsiteX11" fmla="*/ 3434269 w 3594580"/>
                  <a:gd name="connsiteY11" fmla="*/ 2882441 h 3533243"/>
                  <a:gd name="connsiteX12" fmla="*/ 2832875 w 3594580"/>
                  <a:gd name="connsiteY12" fmla="*/ 2575668 h 3533243"/>
                  <a:gd name="connsiteX13" fmla="*/ 2485318 w 3594580"/>
                  <a:gd name="connsiteY13" fmla="*/ 2707269 h 3533243"/>
                  <a:gd name="connsiteX14" fmla="*/ 2293777 w 3594580"/>
                  <a:gd name="connsiteY14" fmla="*/ 2875073 h 3533243"/>
                  <a:gd name="connsiteX15" fmla="*/ 3394396 w 3594580"/>
                  <a:gd name="connsiteY15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3161390 w 3594580"/>
                  <a:gd name="connsiteY7" fmla="*/ 1530302 h 3533243"/>
                  <a:gd name="connsiteX8" fmla="*/ 2669729 w 3594580"/>
                  <a:gd name="connsiteY8" fmla="*/ 2200221 h 3533243"/>
                  <a:gd name="connsiteX9" fmla="*/ 3552329 w 3594580"/>
                  <a:gd name="connsiteY9" fmla="*/ 2235090 h 3533243"/>
                  <a:gd name="connsiteX10" fmla="*/ 3434269 w 3594580"/>
                  <a:gd name="connsiteY10" fmla="*/ 2882441 h 3533243"/>
                  <a:gd name="connsiteX11" fmla="*/ 2832875 w 3594580"/>
                  <a:gd name="connsiteY11" fmla="*/ 2575668 h 3533243"/>
                  <a:gd name="connsiteX12" fmla="*/ 2485318 w 3594580"/>
                  <a:gd name="connsiteY12" fmla="*/ 2707269 h 3533243"/>
                  <a:gd name="connsiteX13" fmla="*/ 2293777 w 3594580"/>
                  <a:gd name="connsiteY13" fmla="*/ 2875073 h 3533243"/>
                  <a:gd name="connsiteX14" fmla="*/ 3394396 w 3594580"/>
                  <a:gd name="connsiteY14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3161390 w 3594580"/>
                  <a:gd name="connsiteY6" fmla="*/ 1530302 h 3533243"/>
                  <a:gd name="connsiteX7" fmla="*/ 2669729 w 3594580"/>
                  <a:gd name="connsiteY7" fmla="*/ 2200221 h 3533243"/>
                  <a:gd name="connsiteX8" fmla="*/ 3552329 w 3594580"/>
                  <a:gd name="connsiteY8" fmla="*/ 2235090 h 3533243"/>
                  <a:gd name="connsiteX9" fmla="*/ 3434269 w 3594580"/>
                  <a:gd name="connsiteY9" fmla="*/ 2882441 h 3533243"/>
                  <a:gd name="connsiteX10" fmla="*/ 2832875 w 3594580"/>
                  <a:gd name="connsiteY10" fmla="*/ 2575668 h 3533243"/>
                  <a:gd name="connsiteX11" fmla="*/ 2485318 w 3594580"/>
                  <a:gd name="connsiteY11" fmla="*/ 2707269 h 3533243"/>
                  <a:gd name="connsiteX12" fmla="*/ 2293777 w 3594580"/>
                  <a:gd name="connsiteY12" fmla="*/ 2875073 h 3533243"/>
                  <a:gd name="connsiteX13" fmla="*/ 3394396 w 3594580"/>
                  <a:gd name="connsiteY13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3161390 w 3594580"/>
                  <a:gd name="connsiteY5" fmla="*/ 1530302 h 3533243"/>
                  <a:gd name="connsiteX6" fmla="*/ 2669729 w 3594580"/>
                  <a:gd name="connsiteY6" fmla="*/ 2200221 h 3533243"/>
                  <a:gd name="connsiteX7" fmla="*/ 3552329 w 3594580"/>
                  <a:gd name="connsiteY7" fmla="*/ 2235090 h 3533243"/>
                  <a:gd name="connsiteX8" fmla="*/ 3434269 w 3594580"/>
                  <a:gd name="connsiteY8" fmla="*/ 2882441 h 3533243"/>
                  <a:gd name="connsiteX9" fmla="*/ 2832875 w 3594580"/>
                  <a:gd name="connsiteY9" fmla="*/ 2575668 h 3533243"/>
                  <a:gd name="connsiteX10" fmla="*/ 2485318 w 3594580"/>
                  <a:gd name="connsiteY10" fmla="*/ 2707269 h 3533243"/>
                  <a:gd name="connsiteX11" fmla="*/ 2293777 w 3594580"/>
                  <a:gd name="connsiteY11" fmla="*/ 2875073 h 3533243"/>
                  <a:gd name="connsiteX12" fmla="*/ 3394396 w 3594580"/>
                  <a:gd name="connsiteY12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3161390 w 3594580"/>
                  <a:gd name="connsiteY4" fmla="*/ 1530302 h 3533243"/>
                  <a:gd name="connsiteX5" fmla="*/ 2669729 w 3594580"/>
                  <a:gd name="connsiteY5" fmla="*/ 2200221 h 3533243"/>
                  <a:gd name="connsiteX6" fmla="*/ 3552329 w 3594580"/>
                  <a:gd name="connsiteY6" fmla="*/ 2235090 h 3533243"/>
                  <a:gd name="connsiteX7" fmla="*/ 3434269 w 3594580"/>
                  <a:gd name="connsiteY7" fmla="*/ 2882441 h 3533243"/>
                  <a:gd name="connsiteX8" fmla="*/ 2832875 w 3594580"/>
                  <a:gd name="connsiteY8" fmla="*/ 2575668 h 3533243"/>
                  <a:gd name="connsiteX9" fmla="*/ 2485318 w 3594580"/>
                  <a:gd name="connsiteY9" fmla="*/ 2707269 h 3533243"/>
                  <a:gd name="connsiteX10" fmla="*/ 2293777 w 3594580"/>
                  <a:gd name="connsiteY10" fmla="*/ 2875073 h 3533243"/>
                  <a:gd name="connsiteX11" fmla="*/ 3394396 w 3594580"/>
                  <a:gd name="connsiteY11" fmla="*/ 3516974 h 3533243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3161390 w 3594580"/>
                  <a:gd name="connsiteY3" fmla="*/ 1530302 h 3533243"/>
                  <a:gd name="connsiteX4" fmla="*/ 2669729 w 3594580"/>
                  <a:gd name="connsiteY4" fmla="*/ 2200221 h 3533243"/>
                  <a:gd name="connsiteX5" fmla="*/ 3552329 w 3594580"/>
                  <a:gd name="connsiteY5" fmla="*/ 2235090 h 3533243"/>
                  <a:gd name="connsiteX6" fmla="*/ 3434269 w 3594580"/>
                  <a:gd name="connsiteY6" fmla="*/ 2882441 h 3533243"/>
                  <a:gd name="connsiteX7" fmla="*/ 2832875 w 3594580"/>
                  <a:gd name="connsiteY7" fmla="*/ 2575668 h 3533243"/>
                  <a:gd name="connsiteX8" fmla="*/ 2485318 w 3594580"/>
                  <a:gd name="connsiteY8" fmla="*/ 2707269 h 3533243"/>
                  <a:gd name="connsiteX9" fmla="*/ 2293777 w 3594580"/>
                  <a:gd name="connsiteY9" fmla="*/ 2875073 h 3533243"/>
                  <a:gd name="connsiteX10" fmla="*/ 3394396 w 3594580"/>
                  <a:gd name="connsiteY10" fmla="*/ 3516974 h 3533243"/>
                  <a:gd name="connsiteX0" fmla="*/ 0 w 3594580"/>
                  <a:gd name="connsiteY0" fmla="*/ 0 h 3378667"/>
                  <a:gd name="connsiteX1" fmla="*/ 1084081 w 3594580"/>
                  <a:gd name="connsiteY1" fmla="*/ 381101 h 3378667"/>
                  <a:gd name="connsiteX2" fmla="*/ 3161390 w 3594580"/>
                  <a:gd name="connsiteY2" fmla="*/ 1375726 h 3378667"/>
                  <a:gd name="connsiteX3" fmla="*/ 2669729 w 3594580"/>
                  <a:gd name="connsiteY3" fmla="*/ 2045645 h 3378667"/>
                  <a:gd name="connsiteX4" fmla="*/ 3552329 w 3594580"/>
                  <a:gd name="connsiteY4" fmla="*/ 2080514 h 3378667"/>
                  <a:gd name="connsiteX5" fmla="*/ 3434269 w 3594580"/>
                  <a:gd name="connsiteY5" fmla="*/ 2727865 h 3378667"/>
                  <a:gd name="connsiteX6" fmla="*/ 2832875 w 3594580"/>
                  <a:gd name="connsiteY6" fmla="*/ 2421092 h 3378667"/>
                  <a:gd name="connsiteX7" fmla="*/ 2485318 w 3594580"/>
                  <a:gd name="connsiteY7" fmla="*/ 2552693 h 3378667"/>
                  <a:gd name="connsiteX8" fmla="*/ 2293777 w 3594580"/>
                  <a:gd name="connsiteY8" fmla="*/ 2720497 h 3378667"/>
                  <a:gd name="connsiteX9" fmla="*/ 3394396 w 3594580"/>
                  <a:gd name="connsiteY9" fmla="*/ 3362398 h 3378667"/>
                  <a:gd name="connsiteX0" fmla="*/ 0 w 3594580"/>
                  <a:gd name="connsiteY0" fmla="*/ 0 h 3378667"/>
                  <a:gd name="connsiteX1" fmla="*/ 3161390 w 3594580"/>
                  <a:gd name="connsiteY1" fmla="*/ 1375726 h 3378667"/>
                  <a:gd name="connsiteX2" fmla="*/ 2669729 w 3594580"/>
                  <a:gd name="connsiteY2" fmla="*/ 2045645 h 3378667"/>
                  <a:gd name="connsiteX3" fmla="*/ 3552329 w 3594580"/>
                  <a:gd name="connsiteY3" fmla="*/ 2080514 h 3378667"/>
                  <a:gd name="connsiteX4" fmla="*/ 3434269 w 3594580"/>
                  <a:gd name="connsiteY4" fmla="*/ 2727865 h 3378667"/>
                  <a:gd name="connsiteX5" fmla="*/ 2832875 w 3594580"/>
                  <a:gd name="connsiteY5" fmla="*/ 2421092 h 3378667"/>
                  <a:gd name="connsiteX6" fmla="*/ 2485318 w 3594580"/>
                  <a:gd name="connsiteY6" fmla="*/ 2552693 h 3378667"/>
                  <a:gd name="connsiteX7" fmla="*/ 2293777 w 3594580"/>
                  <a:gd name="connsiteY7" fmla="*/ 2720497 h 3378667"/>
                  <a:gd name="connsiteX8" fmla="*/ 3394396 w 3594580"/>
                  <a:gd name="connsiteY8" fmla="*/ 3362398 h 3378667"/>
                  <a:gd name="connsiteX0" fmla="*/ 1011016 w 1444206"/>
                  <a:gd name="connsiteY0" fmla="*/ 0 h 2002941"/>
                  <a:gd name="connsiteX1" fmla="*/ 519355 w 1444206"/>
                  <a:gd name="connsiteY1" fmla="*/ 669919 h 2002941"/>
                  <a:gd name="connsiteX2" fmla="*/ 1401955 w 1444206"/>
                  <a:gd name="connsiteY2" fmla="*/ 704788 h 2002941"/>
                  <a:gd name="connsiteX3" fmla="*/ 1283895 w 1444206"/>
                  <a:gd name="connsiteY3" fmla="*/ 1352139 h 2002941"/>
                  <a:gd name="connsiteX4" fmla="*/ 682501 w 1444206"/>
                  <a:gd name="connsiteY4" fmla="*/ 1045366 h 2002941"/>
                  <a:gd name="connsiteX5" fmla="*/ 334944 w 1444206"/>
                  <a:gd name="connsiteY5" fmla="*/ 1176967 h 2002941"/>
                  <a:gd name="connsiteX6" fmla="*/ 143403 w 1444206"/>
                  <a:gd name="connsiteY6" fmla="*/ 1344771 h 2002941"/>
                  <a:gd name="connsiteX7" fmla="*/ 1244022 w 1444206"/>
                  <a:gd name="connsiteY7" fmla="*/ 1986672 h 2002941"/>
                  <a:gd name="connsiteX0" fmla="*/ 519355 w 1444206"/>
                  <a:gd name="connsiteY0" fmla="*/ 40241 h 1373263"/>
                  <a:gd name="connsiteX1" fmla="*/ 1401955 w 1444206"/>
                  <a:gd name="connsiteY1" fmla="*/ 75110 h 1373263"/>
                  <a:gd name="connsiteX2" fmla="*/ 1283895 w 1444206"/>
                  <a:gd name="connsiteY2" fmla="*/ 722461 h 1373263"/>
                  <a:gd name="connsiteX3" fmla="*/ 682501 w 1444206"/>
                  <a:gd name="connsiteY3" fmla="*/ 415688 h 1373263"/>
                  <a:gd name="connsiteX4" fmla="*/ 334944 w 1444206"/>
                  <a:gd name="connsiteY4" fmla="*/ 547289 h 1373263"/>
                  <a:gd name="connsiteX5" fmla="*/ 143403 w 1444206"/>
                  <a:gd name="connsiteY5" fmla="*/ 715093 h 1373263"/>
                  <a:gd name="connsiteX6" fmla="*/ 1244022 w 1444206"/>
                  <a:gd name="connsiteY6" fmla="*/ 1356994 h 137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4206" h="1373263">
                    <a:moveTo>
                      <a:pt x="519355" y="40241"/>
                    </a:moveTo>
                    <a:cubicBezTo>
                      <a:pt x="584511" y="157706"/>
                      <a:pt x="1263943" y="-127733"/>
                      <a:pt x="1401955" y="75110"/>
                    </a:cubicBezTo>
                    <a:cubicBezTo>
                      <a:pt x="1539967" y="277953"/>
                      <a:pt x="1296800" y="513354"/>
                      <a:pt x="1283895" y="722461"/>
                    </a:cubicBezTo>
                    <a:cubicBezTo>
                      <a:pt x="1270990" y="931568"/>
                      <a:pt x="840659" y="444883"/>
                      <a:pt x="682501" y="415688"/>
                    </a:cubicBezTo>
                    <a:cubicBezTo>
                      <a:pt x="524343" y="386493"/>
                      <a:pt x="424794" y="497388"/>
                      <a:pt x="334944" y="547289"/>
                    </a:cubicBezTo>
                    <a:cubicBezTo>
                      <a:pt x="245094" y="597190"/>
                      <a:pt x="433689" y="717996"/>
                      <a:pt x="143403" y="715093"/>
                    </a:cubicBezTo>
                    <a:cubicBezTo>
                      <a:pt x="-364569" y="645027"/>
                      <a:pt x="590095" y="1500547"/>
                      <a:pt x="1244022" y="1356994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BB420C0-17C3-9AE0-D2DA-150F12F767AA}"/>
                  </a:ext>
                </a:extLst>
              </p:cNvPr>
              <p:cNvSpPr/>
              <p:nvPr/>
            </p:nvSpPr>
            <p:spPr>
              <a:xfrm rot="13552079">
                <a:off x="3504405" y="5295766"/>
                <a:ext cx="282327" cy="415616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0 h 2045645"/>
                  <a:gd name="connsiteX1" fmla="*/ 1084081 w 3161602"/>
                  <a:gd name="connsiteY1" fmla="*/ 381101 h 2045645"/>
                  <a:gd name="connsiteX2" fmla="*/ 2330381 w 3161602"/>
                  <a:gd name="connsiteY2" fmla="*/ 258549 h 2045645"/>
                  <a:gd name="connsiteX3" fmla="*/ 1763238 w 3161602"/>
                  <a:gd name="connsiteY3" fmla="*/ 706525 h 2045645"/>
                  <a:gd name="connsiteX4" fmla="*/ 1123585 w 3161602"/>
                  <a:gd name="connsiteY4" fmla="*/ 1140595 h 2045645"/>
                  <a:gd name="connsiteX5" fmla="*/ 897163 w 3161602"/>
                  <a:gd name="connsiteY5" fmla="*/ 1645694 h 2045645"/>
                  <a:gd name="connsiteX6" fmla="*/ 2081527 w 3161602"/>
                  <a:gd name="connsiteY6" fmla="*/ 1602150 h 2045645"/>
                  <a:gd name="connsiteX7" fmla="*/ 2307951 w 3161602"/>
                  <a:gd name="connsiteY7" fmla="*/ 966424 h 2045645"/>
                  <a:gd name="connsiteX8" fmla="*/ 2725962 w 3161602"/>
                  <a:gd name="connsiteY8" fmla="*/ 870629 h 2045645"/>
                  <a:gd name="connsiteX9" fmla="*/ 3161390 w 3161602"/>
                  <a:gd name="connsiteY9" fmla="*/ 1375726 h 2045645"/>
                  <a:gd name="connsiteX10" fmla="*/ 2669729 w 3161602"/>
                  <a:gd name="connsiteY10" fmla="*/ 2045645 h 2045645"/>
                  <a:gd name="connsiteX0" fmla="*/ 0 w 3161602"/>
                  <a:gd name="connsiteY0" fmla="*/ 0 h 2045645"/>
                  <a:gd name="connsiteX1" fmla="*/ 2330381 w 3161602"/>
                  <a:gd name="connsiteY1" fmla="*/ 258549 h 2045645"/>
                  <a:gd name="connsiteX2" fmla="*/ 1763238 w 3161602"/>
                  <a:gd name="connsiteY2" fmla="*/ 706525 h 2045645"/>
                  <a:gd name="connsiteX3" fmla="*/ 1123585 w 3161602"/>
                  <a:gd name="connsiteY3" fmla="*/ 1140595 h 2045645"/>
                  <a:gd name="connsiteX4" fmla="*/ 897163 w 3161602"/>
                  <a:gd name="connsiteY4" fmla="*/ 1645694 h 2045645"/>
                  <a:gd name="connsiteX5" fmla="*/ 2081527 w 3161602"/>
                  <a:gd name="connsiteY5" fmla="*/ 1602150 h 2045645"/>
                  <a:gd name="connsiteX6" fmla="*/ 2307951 w 3161602"/>
                  <a:gd name="connsiteY6" fmla="*/ 966424 h 2045645"/>
                  <a:gd name="connsiteX7" fmla="*/ 2725962 w 3161602"/>
                  <a:gd name="connsiteY7" fmla="*/ 870629 h 2045645"/>
                  <a:gd name="connsiteX8" fmla="*/ 3161390 w 3161602"/>
                  <a:gd name="connsiteY8" fmla="*/ 1375726 h 2045645"/>
                  <a:gd name="connsiteX9" fmla="*/ 2669729 w 3161602"/>
                  <a:gd name="connsiteY9" fmla="*/ 2045645 h 2045645"/>
                  <a:gd name="connsiteX0" fmla="*/ 1436366 w 2267587"/>
                  <a:gd name="connsiteY0" fmla="*/ 0 h 1787096"/>
                  <a:gd name="connsiteX1" fmla="*/ 869223 w 2267587"/>
                  <a:gd name="connsiteY1" fmla="*/ 447976 h 1787096"/>
                  <a:gd name="connsiteX2" fmla="*/ 229570 w 2267587"/>
                  <a:gd name="connsiteY2" fmla="*/ 882046 h 1787096"/>
                  <a:gd name="connsiteX3" fmla="*/ 3148 w 2267587"/>
                  <a:gd name="connsiteY3" fmla="*/ 1387145 h 1787096"/>
                  <a:gd name="connsiteX4" fmla="*/ 1187512 w 2267587"/>
                  <a:gd name="connsiteY4" fmla="*/ 1343601 h 1787096"/>
                  <a:gd name="connsiteX5" fmla="*/ 1413936 w 2267587"/>
                  <a:gd name="connsiteY5" fmla="*/ 707875 h 1787096"/>
                  <a:gd name="connsiteX6" fmla="*/ 1831947 w 2267587"/>
                  <a:gd name="connsiteY6" fmla="*/ 612080 h 1787096"/>
                  <a:gd name="connsiteX7" fmla="*/ 2267375 w 2267587"/>
                  <a:gd name="connsiteY7" fmla="*/ 1117177 h 1787096"/>
                  <a:gd name="connsiteX8" fmla="*/ 1775714 w 2267587"/>
                  <a:gd name="connsiteY8" fmla="*/ 1787096 h 1787096"/>
                  <a:gd name="connsiteX0" fmla="*/ 869222 w 2267586"/>
                  <a:gd name="connsiteY0" fmla="*/ 0 h 1339120"/>
                  <a:gd name="connsiteX1" fmla="*/ 229569 w 2267586"/>
                  <a:gd name="connsiteY1" fmla="*/ 434070 h 1339120"/>
                  <a:gd name="connsiteX2" fmla="*/ 3147 w 2267586"/>
                  <a:gd name="connsiteY2" fmla="*/ 939169 h 1339120"/>
                  <a:gd name="connsiteX3" fmla="*/ 1187511 w 2267586"/>
                  <a:gd name="connsiteY3" fmla="*/ 895625 h 1339120"/>
                  <a:gd name="connsiteX4" fmla="*/ 1413935 w 2267586"/>
                  <a:gd name="connsiteY4" fmla="*/ 259899 h 1339120"/>
                  <a:gd name="connsiteX5" fmla="*/ 1831946 w 2267586"/>
                  <a:gd name="connsiteY5" fmla="*/ 164104 h 1339120"/>
                  <a:gd name="connsiteX6" fmla="*/ 2267374 w 2267586"/>
                  <a:gd name="connsiteY6" fmla="*/ 669201 h 1339120"/>
                  <a:gd name="connsiteX7" fmla="*/ 1775713 w 2267586"/>
                  <a:gd name="connsiteY7" fmla="*/ 1339120 h 1339120"/>
                  <a:gd name="connsiteX0" fmla="*/ 229569 w 2267586"/>
                  <a:gd name="connsiteY0" fmla="*/ 351617 h 1256667"/>
                  <a:gd name="connsiteX1" fmla="*/ 3147 w 2267586"/>
                  <a:gd name="connsiteY1" fmla="*/ 856716 h 1256667"/>
                  <a:gd name="connsiteX2" fmla="*/ 1187511 w 2267586"/>
                  <a:gd name="connsiteY2" fmla="*/ 813172 h 1256667"/>
                  <a:gd name="connsiteX3" fmla="*/ 1413935 w 2267586"/>
                  <a:gd name="connsiteY3" fmla="*/ 177446 h 1256667"/>
                  <a:gd name="connsiteX4" fmla="*/ 1831946 w 2267586"/>
                  <a:gd name="connsiteY4" fmla="*/ 81651 h 1256667"/>
                  <a:gd name="connsiteX5" fmla="*/ 2267374 w 2267586"/>
                  <a:gd name="connsiteY5" fmla="*/ 586748 h 1256667"/>
                  <a:gd name="connsiteX6" fmla="*/ 1775713 w 2267586"/>
                  <a:gd name="connsiteY6" fmla="*/ 1256667 h 1256667"/>
                  <a:gd name="connsiteX0" fmla="*/ 3147 w 2267586"/>
                  <a:gd name="connsiteY0" fmla="*/ 856716 h 1256667"/>
                  <a:gd name="connsiteX1" fmla="*/ 1187511 w 2267586"/>
                  <a:gd name="connsiteY1" fmla="*/ 813172 h 1256667"/>
                  <a:gd name="connsiteX2" fmla="*/ 1413935 w 2267586"/>
                  <a:gd name="connsiteY2" fmla="*/ 177446 h 1256667"/>
                  <a:gd name="connsiteX3" fmla="*/ 1831946 w 2267586"/>
                  <a:gd name="connsiteY3" fmla="*/ 81651 h 1256667"/>
                  <a:gd name="connsiteX4" fmla="*/ 2267374 w 2267586"/>
                  <a:gd name="connsiteY4" fmla="*/ 586748 h 1256667"/>
                  <a:gd name="connsiteX5" fmla="*/ 1775713 w 2267586"/>
                  <a:gd name="connsiteY5" fmla="*/ 1256667 h 1256667"/>
                  <a:gd name="connsiteX0" fmla="*/ 0 w 1080075"/>
                  <a:gd name="connsiteY0" fmla="*/ 813172 h 1256667"/>
                  <a:gd name="connsiteX1" fmla="*/ 226424 w 1080075"/>
                  <a:gd name="connsiteY1" fmla="*/ 177446 h 1256667"/>
                  <a:gd name="connsiteX2" fmla="*/ 644435 w 1080075"/>
                  <a:gd name="connsiteY2" fmla="*/ 81651 h 1256667"/>
                  <a:gd name="connsiteX3" fmla="*/ 1079863 w 1080075"/>
                  <a:gd name="connsiteY3" fmla="*/ 586748 h 1256667"/>
                  <a:gd name="connsiteX4" fmla="*/ 588202 w 1080075"/>
                  <a:gd name="connsiteY4" fmla="*/ 1256667 h 1256667"/>
                  <a:gd name="connsiteX0" fmla="*/ 0 w 853651"/>
                  <a:gd name="connsiteY0" fmla="*/ 177446 h 1256667"/>
                  <a:gd name="connsiteX1" fmla="*/ 418011 w 853651"/>
                  <a:gd name="connsiteY1" fmla="*/ 81651 h 1256667"/>
                  <a:gd name="connsiteX2" fmla="*/ 853439 w 853651"/>
                  <a:gd name="connsiteY2" fmla="*/ 586748 h 1256667"/>
                  <a:gd name="connsiteX3" fmla="*/ 361778 w 853651"/>
                  <a:gd name="connsiteY3" fmla="*/ 1256667 h 125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651" h="1256667">
                    <a:moveTo>
                      <a:pt x="0" y="177446"/>
                    </a:moveTo>
                    <a:cubicBezTo>
                      <a:pt x="192166" y="-99588"/>
                      <a:pt x="275771" y="13434"/>
                      <a:pt x="418011" y="81651"/>
                    </a:cubicBezTo>
                    <a:cubicBezTo>
                      <a:pt x="560251" y="149868"/>
                      <a:pt x="862811" y="390912"/>
                      <a:pt x="853439" y="586748"/>
                    </a:cubicBezTo>
                    <a:cubicBezTo>
                      <a:pt x="844067" y="782584"/>
                      <a:pt x="296622" y="1139202"/>
                      <a:pt x="361778" y="1256667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11CB34-B3D5-662A-8AEF-324D7D602B9A}"/>
                  </a:ext>
                </a:extLst>
              </p:cNvPr>
              <p:cNvSpPr/>
              <p:nvPr/>
            </p:nvSpPr>
            <p:spPr>
              <a:xfrm rot="13552079">
                <a:off x="3576418" y="5596169"/>
                <a:ext cx="475060" cy="522543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190065 w 1436402"/>
                  <a:gd name="connsiteY0" fmla="*/ 535677 h 1993098"/>
                  <a:gd name="connsiteX1" fmla="*/ 843285 w 1436402"/>
                  <a:gd name="connsiteY1" fmla="*/ 26978 h 1993098"/>
                  <a:gd name="connsiteX2" fmla="*/ 1436365 w 1436402"/>
                  <a:gd name="connsiteY2" fmla="*/ 413125 h 1993098"/>
                  <a:gd name="connsiteX3" fmla="*/ 869222 w 1436402"/>
                  <a:gd name="connsiteY3" fmla="*/ 861101 h 1993098"/>
                  <a:gd name="connsiteX4" fmla="*/ 229569 w 1436402"/>
                  <a:gd name="connsiteY4" fmla="*/ 1295171 h 1993098"/>
                  <a:gd name="connsiteX5" fmla="*/ 3147 w 1436402"/>
                  <a:gd name="connsiteY5" fmla="*/ 1800270 h 1993098"/>
                  <a:gd name="connsiteX6" fmla="*/ 1187511 w 1436402"/>
                  <a:gd name="connsiteY6" fmla="*/ 1756726 h 1993098"/>
                  <a:gd name="connsiteX7" fmla="*/ 1413935 w 1436402"/>
                  <a:gd name="connsiteY7" fmla="*/ 1121000 h 1993098"/>
                  <a:gd name="connsiteX0" fmla="*/ 843285 w 1436402"/>
                  <a:gd name="connsiteY0" fmla="*/ 0 h 1966120"/>
                  <a:gd name="connsiteX1" fmla="*/ 1436365 w 1436402"/>
                  <a:gd name="connsiteY1" fmla="*/ 386147 h 1966120"/>
                  <a:gd name="connsiteX2" fmla="*/ 869222 w 1436402"/>
                  <a:gd name="connsiteY2" fmla="*/ 834123 h 1966120"/>
                  <a:gd name="connsiteX3" fmla="*/ 229569 w 1436402"/>
                  <a:gd name="connsiteY3" fmla="*/ 1268193 h 1966120"/>
                  <a:gd name="connsiteX4" fmla="*/ 3147 w 1436402"/>
                  <a:gd name="connsiteY4" fmla="*/ 1773292 h 1966120"/>
                  <a:gd name="connsiteX5" fmla="*/ 1187511 w 1436402"/>
                  <a:gd name="connsiteY5" fmla="*/ 1729748 h 1966120"/>
                  <a:gd name="connsiteX6" fmla="*/ 1413935 w 1436402"/>
                  <a:gd name="connsiteY6" fmla="*/ 1094022 h 1966120"/>
                  <a:gd name="connsiteX0" fmla="*/ 1436365 w 1436402"/>
                  <a:gd name="connsiteY0" fmla="*/ 0 h 1579973"/>
                  <a:gd name="connsiteX1" fmla="*/ 869222 w 1436402"/>
                  <a:gd name="connsiteY1" fmla="*/ 447976 h 1579973"/>
                  <a:gd name="connsiteX2" fmla="*/ 229569 w 1436402"/>
                  <a:gd name="connsiteY2" fmla="*/ 882046 h 1579973"/>
                  <a:gd name="connsiteX3" fmla="*/ 3147 w 1436402"/>
                  <a:gd name="connsiteY3" fmla="*/ 1387145 h 1579973"/>
                  <a:gd name="connsiteX4" fmla="*/ 1187511 w 1436402"/>
                  <a:gd name="connsiteY4" fmla="*/ 1343601 h 1579973"/>
                  <a:gd name="connsiteX5" fmla="*/ 1413935 w 1436402"/>
                  <a:gd name="connsiteY5" fmla="*/ 707875 h 157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402" h="1579973">
                    <a:moveTo>
                      <a:pt x="1436365" y="0"/>
                    </a:moveTo>
                    <a:cubicBezTo>
                      <a:pt x="1440688" y="139020"/>
                      <a:pt x="1070355" y="300968"/>
                      <a:pt x="869222" y="447976"/>
                    </a:cubicBezTo>
                    <a:cubicBezTo>
                      <a:pt x="668089" y="594984"/>
                      <a:pt x="373915" y="725518"/>
                      <a:pt x="229569" y="882046"/>
                    </a:cubicBezTo>
                    <a:cubicBezTo>
                      <a:pt x="85223" y="1038574"/>
                      <a:pt x="58302" y="1204265"/>
                      <a:pt x="3147" y="1387145"/>
                    </a:cubicBezTo>
                    <a:cubicBezTo>
                      <a:pt x="-63645" y="1788408"/>
                      <a:pt x="952380" y="1456813"/>
                      <a:pt x="1187511" y="1343601"/>
                    </a:cubicBezTo>
                    <a:cubicBezTo>
                      <a:pt x="1422642" y="1230389"/>
                      <a:pt x="1190885" y="984469"/>
                      <a:pt x="1413935" y="70787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C001F2-F3F0-BCF3-C41D-F6961CC03DF0}"/>
                  </a:ext>
                </a:extLst>
              </p:cNvPr>
              <p:cNvSpPr/>
              <p:nvPr/>
            </p:nvSpPr>
            <p:spPr>
              <a:xfrm rot="13552079">
                <a:off x="3327586" y="6043856"/>
                <a:ext cx="770724" cy="229729"/>
              </a:xfrm>
              <a:custGeom>
                <a:avLst/>
                <a:gdLst>
                  <a:gd name="connsiteX0" fmla="*/ 0 w 4271598"/>
                  <a:gd name="connsiteY0" fmla="*/ 0 h 4500825"/>
                  <a:gd name="connsiteX1" fmla="*/ 52251 w 4271598"/>
                  <a:gd name="connsiteY1" fmla="*/ 43543 h 4500825"/>
                  <a:gd name="connsiteX2" fmla="*/ 1628503 w 4271598"/>
                  <a:gd name="connsiteY2" fmla="*/ 391886 h 4500825"/>
                  <a:gd name="connsiteX3" fmla="*/ 2551611 w 4271598"/>
                  <a:gd name="connsiteY3" fmla="*/ 1471749 h 4500825"/>
                  <a:gd name="connsiteX4" fmla="*/ 2508069 w 4271598"/>
                  <a:gd name="connsiteY4" fmla="*/ 1854926 h 4500825"/>
                  <a:gd name="connsiteX5" fmla="*/ 1915886 w 4271598"/>
                  <a:gd name="connsiteY5" fmla="*/ 2159726 h 4500825"/>
                  <a:gd name="connsiteX6" fmla="*/ 1776549 w 4271598"/>
                  <a:gd name="connsiteY6" fmla="*/ 2264229 h 4500825"/>
                  <a:gd name="connsiteX7" fmla="*/ 3161211 w 4271598"/>
                  <a:gd name="connsiteY7" fmla="*/ 2447109 h 4500825"/>
                  <a:gd name="connsiteX8" fmla="*/ 3378926 w 4271598"/>
                  <a:gd name="connsiteY8" fmla="*/ 2307772 h 4500825"/>
                  <a:gd name="connsiteX9" fmla="*/ 3518263 w 4271598"/>
                  <a:gd name="connsiteY9" fmla="*/ 1889760 h 4500825"/>
                  <a:gd name="connsiteX10" fmla="*/ 3561806 w 4271598"/>
                  <a:gd name="connsiteY10" fmla="*/ 1872343 h 4500825"/>
                  <a:gd name="connsiteX11" fmla="*/ 3892731 w 4271598"/>
                  <a:gd name="connsiteY11" fmla="*/ 2995749 h 4500825"/>
                  <a:gd name="connsiteX12" fmla="*/ 4214949 w 4271598"/>
                  <a:gd name="connsiteY12" fmla="*/ 3892732 h 4500825"/>
                  <a:gd name="connsiteX13" fmla="*/ 4267200 w 4271598"/>
                  <a:gd name="connsiteY13" fmla="*/ 4354286 h 4500825"/>
                  <a:gd name="connsiteX14" fmla="*/ 4241074 w 4271598"/>
                  <a:gd name="connsiteY14" fmla="*/ 4484915 h 4500825"/>
                  <a:gd name="connsiteX15" fmla="*/ 3370217 w 4271598"/>
                  <a:gd name="connsiteY15" fmla="*/ 4476206 h 4500825"/>
                  <a:gd name="connsiteX16" fmla="*/ 2865120 w 4271598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33153 w 4353140"/>
                  <a:gd name="connsiteY3" fmla="*/ 1471749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1858091 w 4353140"/>
                  <a:gd name="connsiteY6" fmla="*/ 2264229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460468 w 4353140"/>
                  <a:gd name="connsiteY8" fmla="*/ 2307772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3242753 w 4353140"/>
                  <a:gd name="connsiteY7" fmla="*/ 2447109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3643348 w 4353140"/>
                  <a:gd name="connsiteY10" fmla="*/ 1872343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74273 w 4353140"/>
                  <a:gd name="connsiteY11" fmla="*/ 2995749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946662 w 4353140"/>
                  <a:gd name="connsiteY16" fmla="*/ 4397829 h 4500825"/>
                  <a:gd name="connsiteX0" fmla="*/ 81542 w 4353140"/>
                  <a:gd name="connsiteY0" fmla="*/ 0 h 4500825"/>
                  <a:gd name="connsiteX1" fmla="*/ 133793 w 4353140"/>
                  <a:gd name="connsiteY1" fmla="*/ 43543 h 4500825"/>
                  <a:gd name="connsiteX2" fmla="*/ 1744879 w 4353140"/>
                  <a:gd name="connsiteY2" fmla="*/ 121921 h 4500825"/>
                  <a:gd name="connsiteX3" fmla="*/ 2694113 w 4353140"/>
                  <a:gd name="connsiteY3" fmla="*/ 1097280 h 4500825"/>
                  <a:gd name="connsiteX4" fmla="*/ 2589611 w 4353140"/>
                  <a:gd name="connsiteY4" fmla="*/ 1854926 h 4500825"/>
                  <a:gd name="connsiteX5" fmla="*/ 1997428 w 4353140"/>
                  <a:gd name="connsiteY5" fmla="*/ 2159726 h 4500825"/>
                  <a:gd name="connsiteX6" fmla="*/ 2006137 w 4353140"/>
                  <a:gd name="connsiteY6" fmla="*/ 2760618 h 4500825"/>
                  <a:gd name="connsiteX7" fmla="*/ 2955370 w 4353140"/>
                  <a:gd name="connsiteY7" fmla="*/ 2621281 h 4500825"/>
                  <a:gd name="connsiteX8" fmla="*/ 3181794 w 4353140"/>
                  <a:gd name="connsiteY8" fmla="*/ 1985555 h 4500825"/>
                  <a:gd name="connsiteX9" fmla="*/ 3599805 w 4353140"/>
                  <a:gd name="connsiteY9" fmla="*/ 1889760 h 4500825"/>
                  <a:gd name="connsiteX10" fmla="*/ 4035233 w 4353140"/>
                  <a:gd name="connsiteY10" fmla="*/ 2394857 h 4500825"/>
                  <a:gd name="connsiteX11" fmla="*/ 3904605 w 4353140"/>
                  <a:gd name="connsiteY11" fmla="*/ 3317966 h 4500825"/>
                  <a:gd name="connsiteX12" fmla="*/ 4296491 w 4353140"/>
                  <a:gd name="connsiteY12" fmla="*/ 3892732 h 4500825"/>
                  <a:gd name="connsiteX13" fmla="*/ 4348742 w 4353140"/>
                  <a:gd name="connsiteY13" fmla="*/ 4354286 h 4500825"/>
                  <a:gd name="connsiteX14" fmla="*/ 4322616 w 4353140"/>
                  <a:gd name="connsiteY14" fmla="*/ 4484915 h 4500825"/>
                  <a:gd name="connsiteX15" fmla="*/ 3451759 w 4353140"/>
                  <a:gd name="connsiteY15" fmla="*/ 4476206 h 4500825"/>
                  <a:gd name="connsiteX16" fmla="*/ 2328354 w 4353140"/>
                  <a:gd name="connsiteY16" fmla="*/ 3979818 h 4500825"/>
                  <a:gd name="connsiteX0" fmla="*/ 81542 w 4427783"/>
                  <a:gd name="connsiteY0" fmla="*/ 0 h 4535166"/>
                  <a:gd name="connsiteX1" fmla="*/ 133793 w 4427783"/>
                  <a:gd name="connsiteY1" fmla="*/ 43543 h 4535166"/>
                  <a:gd name="connsiteX2" fmla="*/ 1744879 w 4427783"/>
                  <a:gd name="connsiteY2" fmla="*/ 121921 h 4535166"/>
                  <a:gd name="connsiteX3" fmla="*/ 2694113 w 4427783"/>
                  <a:gd name="connsiteY3" fmla="*/ 1097280 h 4535166"/>
                  <a:gd name="connsiteX4" fmla="*/ 2589611 w 4427783"/>
                  <a:gd name="connsiteY4" fmla="*/ 1854926 h 4535166"/>
                  <a:gd name="connsiteX5" fmla="*/ 1997428 w 4427783"/>
                  <a:gd name="connsiteY5" fmla="*/ 2159726 h 4535166"/>
                  <a:gd name="connsiteX6" fmla="*/ 2006137 w 4427783"/>
                  <a:gd name="connsiteY6" fmla="*/ 2760618 h 4535166"/>
                  <a:gd name="connsiteX7" fmla="*/ 2955370 w 4427783"/>
                  <a:gd name="connsiteY7" fmla="*/ 2621281 h 4535166"/>
                  <a:gd name="connsiteX8" fmla="*/ 3181794 w 4427783"/>
                  <a:gd name="connsiteY8" fmla="*/ 1985555 h 4535166"/>
                  <a:gd name="connsiteX9" fmla="*/ 3599805 w 4427783"/>
                  <a:gd name="connsiteY9" fmla="*/ 1889760 h 4535166"/>
                  <a:gd name="connsiteX10" fmla="*/ 4035233 w 4427783"/>
                  <a:gd name="connsiteY10" fmla="*/ 2394857 h 4535166"/>
                  <a:gd name="connsiteX11" fmla="*/ 3904605 w 4427783"/>
                  <a:gd name="connsiteY11" fmla="*/ 3317966 h 4535166"/>
                  <a:gd name="connsiteX12" fmla="*/ 4296491 w 4427783"/>
                  <a:gd name="connsiteY12" fmla="*/ 3892732 h 4535166"/>
                  <a:gd name="connsiteX13" fmla="*/ 4348742 w 4427783"/>
                  <a:gd name="connsiteY13" fmla="*/ 4354286 h 4535166"/>
                  <a:gd name="connsiteX14" fmla="*/ 4322616 w 4427783"/>
                  <a:gd name="connsiteY14" fmla="*/ 4484915 h 4535166"/>
                  <a:gd name="connsiteX15" fmla="*/ 3033748 w 4427783"/>
                  <a:gd name="connsiteY15" fmla="*/ 3439886 h 4535166"/>
                  <a:gd name="connsiteX16" fmla="*/ 2328354 w 4427783"/>
                  <a:gd name="connsiteY16" fmla="*/ 3979818 h 4535166"/>
                  <a:gd name="connsiteX0" fmla="*/ 81542 w 4413159"/>
                  <a:gd name="connsiteY0" fmla="*/ 0 h 4364037"/>
                  <a:gd name="connsiteX1" fmla="*/ 133793 w 4413159"/>
                  <a:gd name="connsiteY1" fmla="*/ 43543 h 4364037"/>
                  <a:gd name="connsiteX2" fmla="*/ 1744879 w 4413159"/>
                  <a:gd name="connsiteY2" fmla="*/ 121921 h 4364037"/>
                  <a:gd name="connsiteX3" fmla="*/ 2694113 w 4413159"/>
                  <a:gd name="connsiteY3" fmla="*/ 1097280 h 4364037"/>
                  <a:gd name="connsiteX4" fmla="*/ 2589611 w 4413159"/>
                  <a:gd name="connsiteY4" fmla="*/ 1854926 h 4364037"/>
                  <a:gd name="connsiteX5" fmla="*/ 1997428 w 4413159"/>
                  <a:gd name="connsiteY5" fmla="*/ 2159726 h 4364037"/>
                  <a:gd name="connsiteX6" fmla="*/ 2006137 w 4413159"/>
                  <a:gd name="connsiteY6" fmla="*/ 2760618 h 4364037"/>
                  <a:gd name="connsiteX7" fmla="*/ 2955370 w 4413159"/>
                  <a:gd name="connsiteY7" fmla="*/ 2621281 h 4364037"/>
                  <a:gd name="connsiteX8" fmla="*/ 3181794 w 4413159"/>
                  <a:gd name="connsiteY8" fmla="*/ 1985555 h 4364037"/>
                  <a:gd name="connsiteX9" fmla="*/ 3599805 w 4413159"/>
                  <a:gd name="connsiteY9" fmla="*/ 1889760 h 4364037"/>
                  <a:gd name="connsiteX10" fmla="*/ 4035233 w 4413159"/>
                  <a:gd name="connsiteY10" fmla="*/ 2394857 h 4364037"/>
                  <a:gd name="connsiteX11" fmla="*/ 3904605 w 4413159"/>
                  <a:gd name="connsiteY11" fmla="*/ 3317966 h 4364037"/>
                  <a:gd name="connsiteX12" fmla="*/ 4296491 w 4413159"/>
                  <a:gd name="connsiteY12" fmla="*/ 3892732 h 4364037"/>
                  <a:gd name="connsiteX13" fmla="*/ 4348742 w 4413159"/>
                  <a:gd name="connsiteY13" fmla="*/ 4354286 h 4364037"/>
                  <a:gd name="connsiteX14" fmla="*/ 3312422 w 4413159"/>
                  <a:gd name="connsiteY14" fmla="*/ 4145281 h 4364037"/>
                  <a:gd name="connsiteX15" fmla="*/ 3033748 w 4413159"/>
                  <a:gd name="connsiteY15" fmla="*/ 3439886 h 4364037"/>
                  <a:gd name="connsiteX16" fmla="*/ 2328354 w 4413159"/>
                  <a:gd name="connsiteY16" fmla="*/ 3979818 h 4364037"/>
                  <a:gd name="connsiteX0" fmla="*/ 81542 w 4531431"/>
                  <a:gd name="connsiteY0" fmla="*/ 0 h 4396498"/>
                  <a:gd name="connsiteX1" fmla="*/ 133793 w 4531431"/>
                  <a:gd name="connsiteY1" fmla="*/ 43543 h 4396498"/>
                  <a:gd name="connsiteX2" fmla="*/ 1744879 w 4531431"/>
                  <a:gd name="connsiteY2" fmla="*/ 121921 h 4396498"/>
                  <a:gd name="connsiteX3" fmla="*/ 2694113 w 4531431"/>
                  <a:gd name="connsiteY3" fmla="*/ 1097280 h 4396498"/>
                  <a:gd name="connsiteX4" fmla="*/ 2589611 w 4531431"/>
                  <a:gd name="connsiteY4" fmla="*/ 1854926 h 4396498"/>
                  <a:gd name="connsiteX5" fmla="*/ 1997428 w 4531431"/>
                  <a:gd name="connsiteY5" fmla="*/ 2159726 h 4396498"/>
                  <a:gd name="connsiteX6" fmla="*/ 2006137 w 4531431"/>
                  <a:gd name="connsiteY6" fmla="*/ 2760618 h 4396498"/>
                  <a:gd name="connsiteX7" fmla="*/ 2955370 w 4531431"/>
                  <a:gd name="connsiteY7" fmla="*/ 2621281 h 4396498"/>
                  <a:gd name="connsiteX8" fmla="*/ 3181794 w 4531431"/>
                  <a:gd name="connsiteY8" fmla="*/ 1985555 h 4396498"/>
                  <a:gd name="connsiteX9" fmla="*/ 3599805 w 4531431"/>
                  <a:gd name="connsiteY9" fmla="*/ 1889760 h 4396498"/>
                  <a:gd name="connsiteX10" fmla="*/ 4035233 w 4531431"/>
                  <a:gd name="connsiteY10" fmla="*/ 2394857 h 4396498"/>
                  <a:gd name="connsiteX11" fmla="*/ 3904605 w 4531431"/>
                  <a:gd name="connsiteY11" fmla="*/ 3317966 h 4396498"/>
                  <a:gd name="connsiteX12" fmla="*/ 4522914 w 4531431"/>
                  <a:gd name="connsiteY12" fmla="*/ 3387634 h 4396498"/>
                  <a:gd name="connsiteX13" fmla="*/ 4348742 w 4531431"/>
                  <a:gd name="connsiteY13" fmla="*/ 4354286 h 4396498"/>
                  <a:gd name="connsiteX14" fmla="*/ 3312422 w 4531431"/>
                  <a:gd name="connsiteY14" fmla="*/ 4145281 h 4396498"/>
                  <a:gd name="connsiteX15" fmla="*/ 3033748 w 4531431"/>
                  <a:gd name="connsiteY15" fmla="*/ 3439886 h 4396498"/>
                  <a:gd name="connsiteX16" fmla="*/ 2328354 w 4531431"/>
                  <a:gd name="connsiteY16" fmla="*/ 3979818 h 4396498"/>
                  <a:gd name="connsiteX0" fmla="*/ 15198 w 4465087"/>
                  <a:gd name="connsiteY0" fmla="*/ 0 h 4396498"/>
                  <a:gd name="connsiteX1" fmla="*/ 180661 w 4465087"/>
                  <a:gd name="connsiteY1" fmla="*/ 1018903 h 4396498"/>
                  <a:gd name="connsiteX2" fmla="*/ 1678535 w 4465087"/>
                  <a:gd name="connsiteY2" fmla="*/ 121921 h 4396498"/>
                  <a:gd name="connsiteX3" fmla="*/ 2627769 w 4465087"/>
                  <a:gd name="connsiteY3" fmla="*/ 1097280 h 4396498"/>
                  <a:gd name="connsiteX4" fmla="*/ 2523267 w 4465087"/>
                  <a:gd name="connsiteY4" fmla="*/ 1854926 h 4396498"/>
                  <a:gd name="connsiteX5" fmla="*/ 1931084 w 4465087"/>
                  <a:gd name="connsiteY5" fmla="*/ 2159726 h 4396498"/>
                  <a:gd name="connsiteX6" fmla="*/ 1939793 w 4465087"/>
                  <a:gd name="connsiteY6" fmla="*/ 2760618 h 4396498"/>
                  <a:gd name="connsiteX7" fmla="*/ 2889026 w 4465087"/>
                  <a:gd name="connsiteY7" fmla="*/ 2621281 h 4396498"/>
                  <a:gd name="connsiteX8" fmla="*/ 3115450 w 4465087"/>
                  <a:gd name="connsiteY8" fmla="*/ 1985555 h 4396498"/>
                  <a:gd name="connsiteX9" fmla="*/ 3533461 w 4465087"/>
                  <a:gd name="connsiteY9" fmla="*/ 1889760 h 4396498"/>
                  <a:gd name="connsiteX10" fmla="*/ 3968889 w 4465087"/>
                  <a:gd name="connsiteY10" fmla="*/ 2394857 h 4396498"/>
                  <a:gd name="connsiteX11" fmla="*/ 3838261 w 4465087"/>
                  <a:gd name="connsiteY11" fmla="*/ 3317966 h 4396498"/>
                  <a:gd name="connsiteX12" fmla="*/ 4456570 w 4465087"/>
                  <a:gd name="connsiteY12" fmla="*/ 3387634 h 4396498"/>
                  <a:gd name="connsiteX13" fmla="*/ 4282398 w 4465087"/>
                  <a:gd name="connsiteY13" fmla="*/ 4354286 h 4396498"/>
                  <a:gd name="connsiteX14" fmla="*/ 3246078 w 4465087"/>
                  <a:gd name="connsiteY14" fmla="*/ 4145281 h 4396498"/>
                  <a:gd name="connsiteX15" fmla="*/ 2967404 w 4465087"/>
                  <a:gd name="connsiteY15" fmla="*/ 3439886 h 4396498"/>
                  <a:gd name="connsiteX16" fmla="*/ 2262010 w 4465087"/>
                  <a:gd name="connsiteY16" fmla="*/ 3979818 h 4396498"/>
                  <a:gd name="connsiteX0" fmla="*/ 107183 w 4391610"/>
                  <a:gd name="connsiteY0" fmla="*/ 0 h 4387790"/>
                  <a:gd name="connsiteX1" fmla="*/ 107184 w 4391610"/>
                  <a:gd name="connsiteY1" fmla="*/ 1010195 h 4387790"/>
                  <a:gd name="connsiteX2" fmla="*/ 1605058 w 4391610"/>
                  <a:gd name="connsiteY2" fmla="*/ 113213 h 4387790"/>
                  <a:gd name="connsiteX3" fmla="*/ 2554292 w 4391610"/>
                  <a:gd name="connsiteY3" fmla="*/ 1088572 h 4387790"/>
                  <a:gd name="connsiteX4" fmla="*/ 2449790 w 4391610"/>
                  <a:gd name="connsiteY4" fmla="*/ 1846218 h 4387790"/>
                  <a:gd name="connsiteX5" fmla="*/ 1857607 w 4391610"/>
                  <a:gd name="connsiteY5" fmla="*/ 2151018 h 4387790"/>
                  <a:gd name="connsiteX6" fmla="*/ 1866316 w 4391610"/>
                  <a:gd name="connsiteY6" fmla="*/ 2751910 h 4387790"/>
                  <a:gd name="connsiteX7" fmla="*/ 2815549 w 4391610"/>
                  <a:gd name="connsiteY7" fmla="*/ 2612573 h 4387790"/>
                  <a:gd name="connsiteX8" fmla="*/ 3041973 w 4391610"/>
                  <a:gd name="connsiteY8" fmla="*/ 1976847 h 4387790"/>
                  <a:gd name="connsiteX9" fmla="*/ 3459984 w 4391610"/>
                  <a:gd name="connsiteY9" fmla="*/ 1881052 h 4387790"/>
                  <a:gd name="connsiteX10" fmla="*/ 3895412 w 4391610"/>
                  <a:gd name="connsiteY10" fmla="*/ 2386149 h 4387790"/>
                  <a:gd name="connsiteX11" fmla="*/ 3764784 w 4391610"/>
                  <a:gd name="connsiteY11" fmla="*/ 3309258 h 4387790"/>
                  <a:gd name="connsiteX12" fmla="*/ 4383093 w 4391610"/>
                  <a:gd name="connsiteY12" fmla="*/ 3378926 h 4387790"/>
                  <a:gd name="connsiteX13" fmla="*/ 4208921 w 4391610"/>
                  <a:gd name="connsiteY13" fmla="*/ 4345578 h 4387790"/>
                  <a:gd name="connsiteX14" fmla="*/ 3172601 w 4391610"/>
                  <a:gd name="connsiteY14" fmla="*/ 4136573 h 4387790"/>
                  <a:gd name="connsiteX15" fmla="*/ 2893927 w 4391610"/>
                  <a:gd name="connsiteY15" fmla="*/ 3431178 h 4387790"/>
                  <a:gd name="connsiteX16" fmla="*/ 2188533 w 4391610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497875 w 4284427"/>
                  <a:gd name="connsiteY2" fmla="*/ 113213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342607 w 4284427"/>
                  <a:gd name="connsiteY4" fmla="*/ 1846218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1088572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759133 w 4284427"/>
                  <a:gd name="connsiteY6" fmla="*/ 2751910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863636 w 4284427"/>
                  <a:gd name="connsiteY6" fmla="*/ 2603865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0 w 4284427"/>
                  <a:gd name="connsiteY0" fmla="*/ 0 h 4387790"/>
                  <a:gd name="connsiteX1" fmla="*/ 496389 w 4284427"/>
                  <a:gd name="connsiteY1" fmla="*/ 1236617 h 4387790"/>
                  <a:gd name="connsiteX2" fmla="*/ 1689463 w 4284427"/>
                  <a:gd name="connsiteY2" fmla="*/ 252551 h 4387790"/>
                  <a:gd name="connsiteX3" fmla="*/ 2447109 w 4284427"/>
                  <a:gd name="connsiteY3" fmla="*/ 931818 h 4387790"/>
                  <a:gd name="connsiteX4" fmla="*/ 2438401 w 4284427"/>
                  <a:gd name="connsiteY4" fmla="*/ 1654630 h 4387790"/>
                  <a:gd name="connsiteX5" fmla="*/ 1750424 w 4284427"/>
                  <a:gd name="connsiteY5" fmla="*/ 2151018 h 4387790"/>
                  <a:gd name="connsiteX6" fmla="*/ 1524002 w 4284427"/>
                  <a:gd name="connsiteY6" fmla="*/ 2656117 h 4387790"/>
                  <a:gd name="connsiteX7" fmla="*/ 2708366 w 4284427"/>
                  <a:gd name="connsiteY7" fmla="*/ 2612573 h 4387790"/>
                  <a:gd name="connsiteX8" fmla="*/ 2934790 w 4284427"/>
                  <a:gd name="connsiteY8" fmla="*/ 1976847 h 4387790"/>
                  <a:gd name="connsiteX9" fmla="*/ 3352801 w 4284427"/>
                  <a:gd name="connsiteY9" fmla="*/ 1881052 h 4387790"/>
                  <a:gd name="connsiteX10" fmla="*/ 3788229 w 4284427"/>
                  <a:gd name="connsiteY10" fmla="*/ 2386149 h 4387790"/>
                  <a:gd name="connsiteX11" fmla="*/ 3657601 w 4284427"/>
                  <a:gd name="connsiteY11" fmla="*/ 3309258 h 4387790"/>
                  <a:gd name="connsiteX12" fmla="*/ 4275910 w 4284427"/>
                  <a:gd name="connsiteY12" fmla="*/ 3378926 h 4387790"/>
                  <a:gd name="connsiteX13" fmla="*/ 4101738 w 4284427"/>
                  <a:gd name="connsiteY13" fmla="*/ 4345578 h 4387790"/>
                  <a:gd name="connsiteX14" fmla="*/ 3065418 w 4284427"/>
                  <a:gd name="connsiteY14" fmla="*/ 4136573 h 4387790"/>
                  <a:gd name="connsiteX15" fmla="*/ 2786744 w 4284427"/>
                  <a:gd name="connsiteY15" fmla="*/ 3431178 h 4387790"/>
                  <a:gd name="connsiteX16" fmla="*/ 2081350 w 4284427"/>
                  <a:gd name="connsiteY16" fmla="*/ 3971110 h 4387790"/>
                  <a:gd name="connsiteX0" fmla="*/ 652703 w 3795720"/>
                  <a:gd name="connsiteY0" fmla="*/ 715053 h 4153237"/>
                  <a:gd name="connsiteX1" fmla="*/ 7682 w 3795720"/>
                  <a:gd name="connsiteY1" fmla="*/ 1002064 h 4153237"/>
                  <a:gd name="connsiteX2" fmla="*/ 1200756 w 3795720"/>
                  <a:gd name="connsiteY2" fmla="*/ 17998 h 4153237"/>
                  <a:gd name="connsiteX3" fmla="*/ 1958402 w 3795720"/>
                  <a:gd name="connsiteY3" fmla="*/ 697265 h 4153237"/>
                  <a:gd name="connsiteX4" fmla="*/ 1949694 w 3795720"/>
                  <a:gd name="connsiteY4" fmla="*/ 1420077 h 4153237"/>
                  <a:gd name="connsiteX5" fmla="*/ 1261717 w 3795720"/>
                  <a:gd name="connsiteY5" fmla="*/ 1916465 h 4153237"/>
                  <a:gd name="connsiteX6" fmla="*/ 1035295 w 3795720"/>
                  <a:gd name="connsiteY6" fmla="*/ 2421564 h 4153237"/>
                  <a:gd name="connsiteX7" fmla="*/ 2219659 w 3795720"/>
                  <a:gd name="connsiteY7" fmla="*/ 2378020 h 4153237"/>
                  <a:gd name="connsiteX8" fmla="*/ 2446083 w 3795720"/>
                  <a:gd name="connsiteY8" fmla="*/ 1742294 h 4153237"/>
                  <a:gd name="connsiteX9" fmla="*/ 2864094 w 3795720"/>
                  <a:gd name="connsiteY9" fmla="*/ 1646499 h 4153237"/>
                  <a:gd name="connsiteX10" fmla="*/ 3299522 w 3795720"/>
                  <a:gd name="connsiteY10" fmla="*/ 2151596 h 4153237"/>
                  <a:gd name="connsiteX11" fmla="*/ 3168894 w 3795720"/>
                  <a:gd name="connsiteY11" fmla="*/ 3074705 h 4153237"/>
                  <a:gd name="connsiteX12" fmla="*/ 3787203 w 3795720"/>
                  <a:gd name="connsiteY12" fmla="*/ 3144373 h 4153237"/>
                  <a:gd name="connsiteX13" fmla="*/ 3613031 w 3795720"/>
                  <a:gd name="connsiteY13" fmla="*/ 4111025 h 4153237"/>
                  <a:gd name="connsiteX14" fmla="*/ 2576711 w 3795720"/>
                  <a:gd name="connsiteY14" fmla="*/ 3902020 h 4153237"/>
                  <a:gd name="connsiteX15" fmla="*/ 2298037 w 3795720"/>
                  <a:gd name="connsiteY15" fmla="*/ 3196625 h 4153237"/>
                  <a:gd name="connsiteX16" fmla="*/ 1592643 w 3795720"/>
                  <a:gd name="connsiteY16" fmla="*/ 3736557 h 4153237"/>
                  <a:gd name="connsiteX0" fmla="*/ 0 w 3143017"/>
                  <a:gd name="connsiteY0" fmla="*/ 709796 h 4147980"/>
                  <a:gd name="connsiteX1" fmla="*/ 119681 w 3143017"/>
                  <a:gd name="connsiteY1" fmla="*/ 1471751 h 4147980"/>
                  <a:gd name="connsiteX2" fmla="*/ 548053 w 3143017"/>
                  <a:gd name="connsiteY2" fmla="*/ 12741 h 4147980"/>
                  <a:gd name="connsiteX3" fmla="*/ 1305699 w 3143017"/>
                  <a:gd name="connsiteY3" fmla="*/ 692008 h 4147980"/>
                  <a:gd name="connsiteX4" fmla="*/ 1296991 w 3143017"/>
                  <a:gd name="connsiteY4" fmla="*/ 1414820 h 4147980"/>
                  <a:gd name="connsiteX5" fmla="*/ 609014 w 3143017"/>
                  <a:gd name="connsiteY5" fmla="*/ 1911208 h 4147980"/>
                  <a:gd name="connsiteX6" fmla="*/ 382592 w 3143017"/>
                  <a:gd name="connsiteY6" fmla="*/ 2416307 h 4147980"/>
                  <a:gd name="connsiteX7" fmla="*/ 1566956 w 3143017"/>
                  <a:gd name="connsiteY7" fmla="*/ 2372763 h 4147980"/>
                  <a:gd name="connsiteX8" fmla="*/ 1793380 w 3143017"/>
                  <a:gd name="connsiteY8" fmla="*/ 1737037 h 4147980"/>
                  <a:gd name="connsiteX9" fmla="*/ 2211391 w 3143017"/>
                  <a:gd name="connsiteY9" fmla="*/ 1641242 h 4147980"/>
                  <a:gd name="connsiteX10" fmla="*/ 2646819 w 3143017"/>
                  <a:gd name="connsiteY10" fmla="*/ 2146339 h 4147980"/>
                  <a:gd name="connsiteX11" fmla="*/ 2516191 w 3143017"/>
                  <a:gd name="connsiteY11" fmla="*/ 3069448 h 4147980"/>
                  <a:gd name="connsiteX12" fmla="*/ 3134500 w 3143017"/>
                  <a:gd name="connsiteY12" fmla="*/ 3139116 h 4147980"/>
                  <a:gd name="connsiteX13" fmla="*/ 2960328 w 3143017"/>
                  <a:gd name="connsiteY13" fmla="*/ 4105768 h 4147980"/>
                  <a:gd name="connsiteX14" fmla="*/ 1924008 w 3143017"/>
                  <a:gd name="connsiteY14" fmla="*/ 3896763 h 4147980"/>
                  <a:gd name="connsiteX15" fmla="*/ 1645334 w 3143017"/>
                  <a:gd name="connsiteY15" fmla="*/ 3191368 h 4147980"/>
                  <a:gd name="connsiteX16" fmla="*/ 939940 w 3143017"/>
                  <a:gd name="connsiteY16" fmla="*/ 3731300 h 4147980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314731 w 3152049"/>
                  <a:gd name="connsiteY3" fmla="*/ 183025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5079 w 3152049"/>
                  <a:gd name="connsiteY3" fmla="*/ 539863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306023 w 3152049"/>
                  <a:gd name="connsiteY4" fmla="*/ 90583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740508 w 3152049"/>
                  <a:gd name="connsiteY3" fmla="*/ 644628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37828 w 3152049"/>
                  <a:gd name="connsiteY4" fmla="*/ 876077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9032 w 3152049"/>
                  <a:gd name="connsiteY0" fmla="*/ 200813 h 3638997"/>
                  <a:gd name="connsiteX1" fmla="*/ 128713 w 3152049"/>
                  <a:gd name="connsiteY1" fmla="*/ 962768 h 3638997"/>
                  <a:gd name="connsiteX2" fmla="*/ 1211518 w 3152049"/>
                  <a:gd name="connsiteY2" fmla="*/ 17324 h 3638997"/>
                  <a:gd name="connsiteX3" fmla="*/ 1824842 w 3152049"/>
                  <a:gd name="connsiteY3" fmla="*/ 520179 h 3638997"/>
                  <a:gd name="connsiteX4" fmla="*/ 1257699 w 3152049"/>
                  <a:gd name="connsiteY4" fmla="*/ 968155 h 3638997"/>
                  <a:gd name="connsiteX5" fmla="*/ 618046 w 3152049"/>
                  <a:gd name="connsiteY5" fmla="*/ 1402225 h 3638997"/>
                  <a:gd name="connsiteX6" fmla="*/ 391624 w 3152049"/>
                  <a:gd name="connsiteY6" fmla="*/ 1907324 h 3638997"/>
                  <a:gd name="connsiteX7" fmla="*/ 1575988 w 3152049"/>
                  <a:gd name="connsiteY7" fmla="*/ 1863780 h 3638997"/>
                  <a:gd name="connsiteX8" fmla="*/ 1802412 w 3152049"/>
                  <a:gd name="connsiteY8" fmla="*/ 1228054 h 3638997"/>
                  <a:gd name="connsiteX9" fmla="*/ 2220423 w 3152049"/>
                  <a:gd name="connsiteY9" fmla="*/ 1132259 h 3638997"/>
                  <a:gd name="connsiteX10" fmla="*/ 2655851 w 3152049"/>
                  <a:gd name="connsiteY10" fmla="*/ 1637356 h 3638997"/>
                  <a:gd name="connsiteX11" fmla="*/ 2525223 w 3152049"/>
                  <a:gd name="connsiteY11" fmla="*/ 2560465 h 3638997"/>
                  <a:gd name="connsiteX12" fmla="*/ 3143532 w 3152049"/>
                  <a:gd name="connsiteY12" fmla="*/ 2630133 h 3638997"/>
                  <a:gd name="connsiteX13" fmla="*/ 2969360 w 3152049"/>
                  <a:gd name="connsiteY13" fmla="*/ 3596785 h 3638997"/>
                  <a:gd name="connsiteX14" fmla="*/ 1933040 w 3152049"/>
                  <a:gd name="connsiteY14" fmla="*/ 3387780 h 3638997"/>
                  <a:gd name="connsiteX15" fmla="*/ 1654366 w 3152049"/>
                  <a:gd name="connsiteY15" fmla="*/ 2682385 h 3638997"/>
                  <a:gd name="connsiteX16" fmla="*/ 948972 w 3152049"/>
                  <a:gd name="connsiteY16" fmla="*/ 3222317 h 3638997"/>
                  <a:gd name="connsiteX0" fmla="*/ 10221 w 3153238"/>
                  <a:gd name="connsiteY0" fmla="*/ 85650 h 3523834"/>
                  <a:gd name="connsiteX1" fmla="*/ 129902 w 3153238"/>
                  <a:gd name="connsiteY1" fmla="*/ 847605 h 3523834"/>
                  <a:gd name="connsiteX2" fmla="*/ 1232951 w 3153238"/>
                  <a:gd name="connsiteY2" fmla="*/ 18869 h 3523834"/>
                  <a:gd name="connsiteX3" fmla="*/ 1826031 w 3153238"/>
                  <a:gd name="connsiteY3" fmla="*/ 405016 h 3523834"/>
                  <a:gd name="connsiteX4" fmla="*/ 1258888 w 3153238"/>
                  <a:gd name="connsiteY4" fmla="*/ 852992 h 3523834"/>
                  <a:gd name="connsiteX5" fmla="*/ 619235 w 3153238"/>
                  <a:gd name="connsiteY5" fmla="*/ 1287062 h 3523834"/>
                  <a:gd name="connsiteX6" fmla="*/ 392813 w 3153238"/>
                  <a:gd name="connsiteY6" fmla="*/ 1792161 h 3523834"/>
                  <a:gd name="connsiteX7" fmla="*/ 1577177 w 3153238"/>
                  <a:gd name="connsiteY7" fmla="*/ 1748617 h 3523834"/>
                  <a:gd name="connsiteX8" fmla="*/ 1803601 w 3153238"/>
                  <a:gd name="connsiteY8" fmla="*/ 1112891 h 3523834"/>
                  <a:gd name="connsiteX9" fmla="*/ 2221612 w 3153238"/>
                  <a:gd name="connsiteY9" fmla="*/ 1017096 h 3523834"/>
                  <a:gd name="connsiteX10" fmla="*/ 2657040 w 3153238"/>
                  <a:gd name="connsiteY10" fmla="*/ 1522193 h 3523834"/>
                  <a:gd name="connsiteX11" fmla="*/ 2526412 w 3153238"/>
                  <a:gd name="connsiteY11" fmla="*/ 2445302 h 3523834"/>
                  <a:gd name="connsiteX12" fmla="*/ 3144721 w 3153238"/>
                  <a:gd name="connsiteY12" fmla="*/ 2514970 h 3523834"/>
                  <a:gd name="connsiteX13" fmla="*/ 2970549 w 3153238"/>
                  <a:gd name="connsiteY13" fmla="*/ 3481622 h 3523834"/>
                  <a:gd name="connsiteX14" fmla="*/ 1934229 w 3153238"/>
                  <a:gd name="connsiteY14" fmla="*/ 3272617 h 3523834"/>
                  <a:gd name="connsiteX15" fmla="*/ 1655555 w 3153238"/>
                  <a:gd name="connsiteY15" fmla="*/ 2567222 h 3523834"/>
                  <a:gd name="connsiteX16" fmla="*/ 950161 w 3153238"/>
                  <a:gd name="connsiteY16" fmla="*/ 3107154 h 3523834"/>
                  <a:gd name="connsiteX0" fmla="*/ 0 w 3308420"/>
                  <a:gd name="connsiteY0" fmla="*/ 143745 h 3523996"/>
                  <a:gd name="connsiteX1" fmla="*/ 285084 w 3308420"/>
                  <a:gd name="connsiteY1" fmla="*/ 847767 h 3523996"/>
                  <a:gd name="connsiteX2" fmla="*/ 1388133 w 3308420"/>
                  <a:gd name="connsiteY2" fmla="*/ 19031 h 3523996"/>
                  <a:gd name="connsiteX3" fmla="*/ 1981213 w 3308420"/>
                  <a:gd name="connsiteY3" fmla="*/ 405178 h 3523996"/>
                  <a:gd name="connsiteX4" fmla="*/ 1414070 w 3308420"/>
                  <a:gd name="connsiteY4" fmla="*/ 853154 h 3523996"/>
                  <a:gd name="connsiteX5" fmla="*/ 774417 w 3308420"/>
                  <a:gd name="connsiteY5" fmla="*/ 1287224 h 3523996"/>
                  <a:gd name="connsiteX6" fmla="*/ 547995 w 3308420"/>
                  <a:gd name="connsiteY6" fmla="*/ 1792323 h 3523996"/>
                  <a:gd name="connsiteX7" fmla="*/ 1732359 w 3308420"/>
                  <a:gd name="connsiteY7" fmla="*/ 1748779 h 3523996"/>
                  <a:gd name="connsiteX8" fmla="*/ 1958783 w 3308420"/>
                  <a:gd name="connsiteY8" fmla="*/ 1113053 h 3523996"/>
                  <a:gd name="connsiteX9" fmla="*/ 2376794 w 3308420"/>
                  <a:gd name="connsiteY9" fmla="*/ 1017258 h 3523996"/>
                  <a:gd name="connsiteX10" fmla="*/ 2812222 w 3308420"/>
                  <a:gd name="connsiteY10" fmla="*/ 1522355 h 3523996"/>
                  <a:gd name="connsiteX11" fmla="*/ 2681594 w 3308420"/>
                  <a:gd name="connsiteY11" fmla="*/ 2445464 h 3523996"/>
                  <a:gd name="connsiteX12" fmla="*/ 3299903 w 3308420"/>
                  <a:gd name="connsiteY12" fmla="*/ 2515132 h 3523996"/>
                  <a:gd name="connsiteX13" fmla="*/ 3125731 w 3308420"/>
                  <a:gd name="connsiteY13" fmla="*/ 3481784 h 3523996"/>
                  <a:gd name="connsiteX14" fmla="*/ 2089411 w 3308420"/>
                  <a:gd name="connsiteY14" fmla="*/ 3272779 h 3523996"/>
                  <a:gd name="connsiteX15" fmla="*/ 1810737 w 3308420"/>
                  <a:gd name="connsiteY15" fmla="*/ 2567384 h 3523996"/>
                  <a:gd name="connsiteX16" fmla="*/ 1105343 w 3308420"/>
                  <a:gd name="connsiteY16" fmla="*/ 3107316 h 3523996"/>
                  <a:gd name="connsiteX0" fmla="*/ 66354 w 3106937"/>
                  <a:gd name="connsiteY0" fmla="*/ 343502 h 3524577"/>
                  <a:gd name="connsiteX1" fmla="*/ 83601 w 3106937"/>
                  <a:gd name="connsiteY1" fmla="*/ 848348 h 3524577"/>
                  <a:gd name="connsiteX2" fmla="*/ 1186650 w 3106937"/>
                  <a:gd name="connsiteY2" fmla="*/ 19612 h 3524577"/>
                  <a:gd name="connsiteX3" fmla="*/ 1779730 w 3106937"/>
                  <a:gd name="connsiteY3" fmla="*/ 405759 h 3524577"/>
                  <a:gd name="connsiteX4" fmla="*/ 1212587 w 3106937"/>
                  <a:gd name="connsiteY4" fmla="*/ 853735 h 3524577"/>
                  <a:gd name="connsiteX5" fmla="*/ 572934 w 3106937"/>
                  <a:gd name="connsiteY5" fmla="*/ 1287805 h 3524577"/>
                  <a:gd name="connsiteX6" fmla="*/ 346512 w 3106937"/>
                  <a:gd name="connsiteY6" fmla="*/ 1792904 h 3524577"/>
                  <a:gd name="connsiteX7" fmla="*/ 1530876 w 3106937"/>
                  <a:gd name="connsiteY7" fmla="*/ 1749360 h 3524577"/>
                  <a:gd name="connsiteX8" fmla="*/ 1757300 w 3106937"/>
                  <a:gd name="connsiteY8" fmla="*/ 1113634 h 3524577"/>
                  <a:gd name="connsiteX9" fmla="*/ 2175311 w 3106937"/>
                  <a:gd name="connsiteY9" fmla="*/ 1017839 h 3524577"/>
                  <a:gd name="connsiteX10" fmla="*/ 2610739 w 3106937"/>
                  <a:gd name="connsiteY10" fmla="*/ 1522936 h 3524577"/>
                  <a:gd name="connsiteX11" fmla="*/ 2480111 w 3106937"/>
                  <a:gd name="connsiteY11" fmla="*/ 2446045 h 3524577"/>
                  <a:gd name="connsiteX12" fmla="*/ 3098420 w 3106937"/>
                  <a:gd name="connsiteY12" fmla="*/ 2515713 h 3524577"/>
                  <a:gd name="connsiteX13" fmla="*/ 2924248 w 3106937"/>
                  <a:gd name="connsiteY13" fmla="*/ 3482365 h 3524577"/>
                  <a:gd name="connsiteX14" fmla="*/ 1887928 w 3106937"/>
                  <a:gd name="connsiteY14" fmla="*/ 3273360 h 3524577"/>
                  <a:gd name="connsiteX15" fmla="*/ 1609254 w 3106937"/>
                  <a:gd name="connsiteY15" fmla="*/ 2567965 h 3524577"/>
                  <a:gd name="connsiteX16" fmla="*/ 903860 w 3106937"/>
                  <a:gd name="connsiteY16" fmla="*/ 3107897 h 3524577"/>
                  <a:gd name="connsiteX0" fmla="*/ 0 w 3499760"/>
                  <a:gd name="connsiteY0" fmla="*/ 115773 h 3523918"/>
                  <a:gd name="connsiteX1" fmla="*/ 476424 w 3499760"/>
                  <a:gd name="connsiteY1" fmla="*/ 847689 h 3523918"/>
                  <a:gd name="connsiteX2" fmla="*/ 1579473 w 3499760"/>
                  <a:gd name="connsiteY2" fmla="*/ 18953 h 3523918"/>
                  <a:gd name="connsiteX3" fmla="*/ 2172553 w 3499760"/>
                  <a:gd name="connsiteY3" fmla="*/ 405100 h 3523918"/>
                  <a:gd name="connsiteX4" fmla="*/ 1605410 w 3499760"/>
                  <a:gd name="connsiteY4" fmla="*/ 853076 h 3523918"/>
                  <a:gd name="connsiteX5" fmla="*/ 965757 w 3499760"/>
                  <a:gd name="connsiteY5" fmla="*/ 1287146 h 3523918"/>
                  <a:gd name="connsiteX6" fmla="*/ 739335 w 3499760"/>
                  <a:gd name="connsiteY6" fmla="*/ 1792245 h 3523918"/>
                  <a:gd name="connsiteX7" fmla="*/ 1923699 w 3499760"/>
                  <a:gd name="connsiteY7" fmla="*/ 1748701 h 3523918"/>
                  <a:gd name="connsiteX8" fmla="*/ 2150123 w 3499760"/>
                  <a:gd name="connsiteY8" fmla="*/ 1112975 h 3523918"/>
                  <a:gd name="connsiteX9" fmla="*/ 2568134 w 3499760"/>
                  <a:gd name="connsiteY9" fmla="*/ 1017180 h 3523918"/>
                  <a:gd name="connsiteX10" fmla="*/ 3003562 w 3499760"/>
                  <a:gd name="connsiteY10" fmla="*/ 1522277 h 3523918"/>
                  <a:gd name="connsiteX11" fmla="*/ 2872934 w 3499760"/>
                  <a:gd name="connsiteY11" fmla="*/ 2445386 h 3523918"/>
                  <a:gd name="connsiteX12" fmla="*/ 3491243 w 3499760"/>
                  <a:gd name="connsiteY12" fmla="*/ 2515054 h 3523918"/>
                  <a:gd name="connsiteX13" fmla="*/ 3317071 w 3499760"/>
                  <a:gd name="connsiteY13" fmla="*/ 3481706 h 3523918"/>
                  <a:gd name="connsiteX14" fmla="*/ 2280751 w 3499760"/>
                  <a:gd name="connsiteY14" fmla="*/ 3272701 h 3523918"/>
                  <a:gd name="connsiteX15" fmla="*/ 2002077 w 3499760"/>
                  <a:gd name="connsiteY15" fmla="*/ 2567306 h 3523918"/>
                  <a:gd name="connsiteX16" fmla="*/ 1296683 w 3499760"/>
                  <a:gd name="connsiteY16" fmla="*/ 3107238 h 3523918"/>
                  <a:gd name="connsiteX0" fmla="*/ 0 w 3501625"/>
                  <a:gd name="connsiteY0" fmla="*/ 0 h 3531288"/>
                  <a:gd name="connsiteX1" fmla="*/ 478289 w 3501625"/>
                  <a:gd name="connsiteY1" fmla="*/ 855059 h 3531288"/>
                  <a:gd name="connsiteX2" fmla="*/ 1581338 w 3501625"/>
                  <a:gd name="connsiteY2" fmla="*/ 26323 h 3531288"/>
                  <a:gd name="connsiteX3" fmla="*/ 2174418 w 3501625"/>
                  <a:gd name="connsiteY3" fmla="*/ 412470 h 3531288"/>
                  <a:gd name="connsiteX4" fmla="*/ 1607275 w 3501625"/>
                  <a:gd name="connsiteY4" fmla="*/ 860446 h 3531288"/>
                  <a:gd name="connsiteX5" fmla="*/ 967622 w 3501625"/>
                  <a:gd name="connsiteY5" fmla="*/ 1294516 h 3531288"/>
                  <a:gd name="connsiteX6" fmla="*/ 741200 w 3501625"/>
                  <a:gd name="connsiteY6" fmla="*/ 1799615 h 3531288"/>
                  <a:gd name="connsiteX7" fmla="*/ 1925564 w 3501625"/>
                  <a:gd name="connsiteY7" fmla="*/ 1756071 h 3531288"/>
                  <a:gd name="connsiteX8" fmla="*/ 2151988 w 3501625"/>
                  <a:gd name="connsiteY8" fmla="*/ 1120345 h 3531288"/>
                  <a:gd name="connsiteX9" fmla="*/ 2569999 w 3501625"/>
                  <a:gd name="connsiteY9" fmla="*/ 1024550 h 3531288"/>
                  <a:gd name="connsiteX10" fmla="*/ 3005427 w 3501625"/>
                  <a:gd name="connsiteY10" fmla="*/ 1529647 h 3531288"/>
                  <a:gd name="connsiteX11" fmla="*/ 2874799 w 3501625"/>
                  <a:gd name="connsiteY11" fmla="*/ 2452756 h 3531288"/>
                  <a:gd name="connsiteX12" fmla="*/ 3493108 w 3501625"/>
                  <a:gd name="connsiteY12" fmla="*/ 2522424 h 3531288"/>
                  <a:gd name="connsiteX13" fmla="*/ 3318936 w 3501625"/>
                  <a:gd name="connsiteY13" fmla="*/ 3489076 h 3531288"/>
                  <a:gd name="connsiteX14" fmla="*/ 2282616 w 3501625"/>
                  <a:gd name="connsiteY14" fmla="*/ 3280071 h 3531288"/>
                  <a:gd name="connsiteX15" fmla="*/ 2003942 w 3501625"/>
                  <a:gd name="connsiteY15" fmla="*/ 2574676 h 3531288"/>
                  <a:gd name="connsiteX16" fmla="*/ 1298548 w 3501625"/>
                  <a:gd name="connsiteY16" fmla="*/ 3114608 h 3531288"/>
                  <a:gd name="connsiteX0" fmla="*/ 0 w 3446832"/>
                  <a:gd name="connsiteY0" fmla="*/ 52246 h 3523741"/>
                  <a:gd name="connsiteX1" fmla="*/ 423496 w 3446832"/>
                  <a:gd name="connsiteY1" fmla="*/ 847512 h 3523741"/>
                  <a:gd name="connsiteX2" fmla="*/ 1526545 w 3446832"/>
                  <a:gd name="connsiteY2" fmla="*/ 18776 h 3523741"/>
                  <a:gd name="connsiteX3" fmla="*/ 2119625 w 3446832"/>
                  <a:gd name="connsiteY3" fmla="*/ 404923 h 3523741"/>
                  <a:gd name="connsiteX4" fmla="*/ 1552482 w 3446832"/>
                  <a:gd name="connsiteY4" fmla="*/ 852899 h 3523741"/>
                  <a:gd name="connsiteX5" fmla="*/ 912829 w 3446832"/>
                  <a:gd name="connsiteY5" fmla="*/ 1286969 h 3523741"/>
                  <a:gd name="connsiteX6" fmla="*/ 686407 w 3446832"/>
                  <a:gd name="connsiteY6" fmla="*/ 1792068 h 3523741"/>
                  <a:gd name="connsiteX7" fmla="*/ 1870771 w 3446832"/>
                  <a:gd name="connsiteY7" fmla="*/ 1748524 h 3523741"/>
                  <a:gd name="connsiteX8" fmla="*/ 2097195 w 3446832"/>
                  <a:gd name="connsiteY8" fmla="*/ 1112798 h 3523741"/>
                  <a:gd name="connsiteX9" fmla="*/ 2515206 w 3446832"/>
                  <a:gd name="connsiteY9" fmla="*/ 1017003 h 3523741"/>
                  <a:gd name="connsiteX10" fmla="*/ 2950634 w 3446832"/>
                  <a:gd name="connsiteY10" fmla="*/ 1522100 h 3523741"/>
                  <a:gd name="connsiteX11" fmla="*/ 2820006 w 3446832"/>
                  <a:gd name="connsiteY11" fmla="*/ 2445209 h 3523741"/>
                  <a:gd name="connsiteX12" fmla="*/ 3438315 w 3446832"/>
                  <a:gd name="connsiteY12" fmla="*/ 2514877 h 3523741"/>
                  <a:gd name="connsiteX13" fmla="*/ 3264143 w 3446832"/>
                  <a:gd name="connsiteY13" fmla="*/ 3481529 h 3523741"/>
                  <a:gd name="connsiteX14" fmla="*/ 2227823 w 3446832"/>
                  <a:gd name="connsiteY14" fmla="*/ 3272524 h 3523741"/>
                  <a:gd name="connsiteX15" fmla="*/ 1949149 w 3446832"/>
                  <a:gd name="connsiteY15" fmla="*/ 2567129 h 3523741"/>
                  <a:gd name="connsiteX16" fmla="*/ 1243755 w 3446832"/>
                  <a:gd name="connsiteY16" fmla="*/ 3107061 h 3523741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637 h 3524004"/>
                  <a:gd name="connsiteX1" fmla="*/ 634252 w 3657588"/>
                  <a:gd name="connsiteY1" fmla="*/ 847775 h 3524004"/>
                  <a:gd name="connsiteX2" fmla="*/ 1737301 w 3657588"/>
                  <a:gd name="connsiteY2" fmla="*/ 19039 h 3524004"/>
                  <a:gd name="connsiteX3" fmla="*/ 2330381 w 3657588"/>
                  <a:gd name="connsiteY3" fmla="*/ 405186 h 3524004"/>
                  <a:gd name="connsiteX4" fmla="*/ 1763238 w 3657588"/>
                  <a:gd name="connsiteY4" fmla="*/ 853162 h 3524004"/>
                  <a:gd name="connsiteX5" fmla="*/ 1123585 w 3657588"/>
                  <a:gd name="connsiteY5" fmla="*/ 1287232 h 3524004"/>
                  <a:gd name="connsiteX6" fmla="*/ 897163 w 3657588"/>
                  <a:gd name="connsiteY6" fmla="*/ 1792331 h 3524004"/>
                  <a:gd name="connsiteX7" fmla="*/ 2081527 w 3657588"/>
                  <a:gd name="connsiteY7" fmla="*/ 1748787 h 3524004"/>
                  <a:gd name="connsiteX8" fmla="*/ 2307951 w 3657588"/>
                  <a:gd name="connsiteY8" fmla="*/ 1113061 h 3524004"/>
                  <a:gd name="connsiteX9" fmla="*/ 2725962 w 3657588"/>
                  <a:gd name="connsiteY9" fmla="*/ 1017266 h 3524004"/>
                  <a:gd name="connsiteX10" fmla="*/ 3161390 w 3657588"/>
                  <a:gd name="connsiteY10" fmla="*/ 1522363 h 3524004"/>
                  <a:gd name="connsiteX11" fmla="*/ 3030762 w 3657588"/>
                  <a:gd name="connsiteY11" fmla="*/ 2445472 h 3524004"/>
                  <a:gd name="connsiteX12" fmla="*/ 3649071 w 3657588"/>
                  <a:gd name="connsiteY12" fmla="*/ 2515140 h 3524004"/>
                  <a:gd name="connsiteX13" fmla="*/ 3474899 w 3657588"/>
                  <a:gd name="connsiteY13" fmla="*/ 3481792 h 3524004"/>
                  <a:gd name="connsiteX14" fmla="*/ 2438579 w 3657588"/>
                  <a:gd name="connsiteY14" fmla="*/ 3272787 h 3524004"/>
                  <a:gd name="connsiteX15" fmla="*/ 2159905 w 3657588"/>
                  <a:gd name="connsiteY15" fmla="*/ 2567392 h 3524004"/>
                  <a:gd name="connsiteX16" fmla="*/ 1454511 w 3657588"/>
                  <a:gd name="connsiteY16" fmla="*/ 3107324 h 3524004"/>
                  <a:gd name="connsiteX0" fmla="*/ 0 w 3657588"/>
                  <a:gd name="connsiteY0" fmla="*/ 146054 h 3523421"/>
                  <a:gd name="connsiteX1" fmla="*/ 1032196 w 3657588"/>
                  <a:gd name="connsiteY1" fmla="*/ 881579 h 3523421"/>
                  <a:gd name="connsiteX2" fmla="*/ 1737301 w 3657588"/>
                  <a:gd name="connsiteY2" fmla="*/ 18456 h 3523421"/>
                  <a:gd name="connsiteX3" fmla="*/ 2330381 w 3657588"/>
                  <a:gd name="connsiteY3" fmla="*/ 404603 h 3523421"/>
                  <a:gd name="connsiteX4" fmla="*/ 1763238 w 3657588"/>
                  <a:gd name="connsiteY4" fmla="*/ 852579 h 3523421"/>
                  <a:gd name="connsiteX5" fmla="*/ 1123585 w 3657588"/>
                  <a:gd name="connsiteY5" fmla="*/ 1286649 h 3523421"/>
                  <a:gd name="connsiteX6" fmla="*/ 897163 w 3657588"/>
                  <a:gd name="connsiteY6" fmla="*/ 1791748 h 3523421"/>
                  <a:gd name="connsiteX7" fmla="*/ 2081527 w 3657588"/>
                  <a:gd name="connsiteY7" fmla="*/ 1748204 h 3523421"/>
                  <a:gd name="connsiteX8" fmla="*/ 2307951 w 3657588"/>
                  <a:gd name="connsiteY8" fmla="*/ 1112478 h 3523421"/>
                  <a:gd name="connsiteX9" fmla="*/ 2725962 w 3657588"/>
                  <a:gd name="connsiteY9" fmla="*/ 1016683 h 3523421"/>
                  <a:gd name="connsiteX10" fmla="*/ 3161390 w 3657588"/>
                  <a:gd name="connsiteY10" fmla="*/ 1521780 h 3523421"/>
                  <a:gd name="connsiteX11" fmla="*/ 3030762 w 3657588"/>
                  <a:gd name="connsiteY11" fmla="*/ 2444889 h 3523421"/>
                  <a:gd name="connsiteX12" fmla="*/ 3649071 w 3657588"/>
                  <a:gd name="connsiteY12" fmla="*/ 2514557 h 3523421"/>
                  <a:gd name="connsiteX13" fmla="*/ 3474899 w 3657588"/>
                  <a:gd name="connsiteY13" fmla="*/ 3481209 h 3523421"/>
                  <a:gd name="connsiteX14" fmla="*/ 2438579 w 3657588"/>
                  <a:gd name="connsiteY14" fmla="*/ 3272204 h 3523421"/>
                  <a:gd name="connsiteX15" fmla="*/ 2159905 w 3657588"/>
                  <a:gd name="connsiteY15" fmla="*/ 2566809 h 3523421"/>
                  <a:gd name="connsiteX16" fmla="*/ 1454511 w 3657588"/>
                  <a:gd name="connsiteY16" fmla="*/ 3106741 h 3523421"/>
                  <a:gd name="connsiteX0" fmla="*/ 0 w 3657588"/>
                  <a:gd name="connsiteY0" fmla="*/ 148594 h 3525961"/>
                  <a:gd name="connsiteX1" fmla="*/ 1097499 w 3657588"/>
                  <a:gd name="connsiteY1" fmla="*/ 748411 h 3525961"/>
                  <a:gd name="connsiteX2" fmla="*/ 1737301 w 3657588"/>
                  <a:gd name="connsiteY2" fmla="*/ 20996 h 3525961"/>
                  <a:gd name="connsiteX3" fmla="*/ 2330381 w 3657588"/>
                  <a:gd name="connsiteY3" fmla="*/ 407143 h 3525961"/>
                  <a:gd name="connsiteX4" fmla="*/ 1763238 w 3657588"/>
                  <a:gd name="connsiteY4" fmla="*/ 855119 h 3525961"/>
                  <a:gd name="connsiteX5" fmla="*/ 1123585 w 3657588"/>
                  <a:gd name="connsiteY5" fmla="*/ 1289189 h 3525961"/>
                  <a:gd name="connsiteX6" fmla="*/ 897163 w 3657588"/>
                  <a:gd name="connsiteY6" fmla="*/ 1794288 h 3525961"/>
                  <a:gd name="connsiteX7" fmla="*/ 2081527 w 3657588"/>
                  <a:gd name="connsiteY7" fmla="*/ 1750744 h 3525961"/>
                  <a:gd name="connsiteX8" fmla="*/ 2307951 w 3657588"/>
                  <a:gd name="connsiteY8" fmla="*/ 1115018 h 3525961"/>
                  <a:gd name="connsiteX9" fmla="*/ 2725962 w 3657588"/>
                  <a:gd name="connsiteY9" fmla="*/ 1019223 h 3525961"/>
                  <a:gd name="connsiteX10" fmla="*/ 3161390 w 3657588"/>
                  <a:gd name="connsiteY10" fmla="*/ 1524320 h 3525961"/>
                  <a:gd name="connsiteX11" fmla="*/ 3030762 w 3657588"/>
                  <a:gd name="connsiteY11" fmla="*/ 2447429 h 3525961"/>
                  <a:gd name="connsiteX12" fmla="*/ 3649071 w 3657588"/>
                  <a:gd name="connsiteY12" fmla="*/ 2517097 h 3525961"/>
                  <a:gd name="connsiteX13" fmla="*/ 3474899 w 3657588"/>
                  <a:gd name="connsiteY13" fmla="*/ 3483749 h 3525961"/>
                  <a:gd name="connsiteX14" fmla="*/ 2438579 w 3657588"/>
                  <a:gd name="connsiteY14" fmla="*/ 3274744 h 3525961"/>
                  <a:gd name="connsiteX15" fmla="*/ 2159905 w 3657588"/>
                  <a:gd name="connsiteY15" fmla="*/ 2569349 h 3525961"/>
                  <a:gd name="connsiteX16" fmla="*/ 1454511 w 3657588"/>
                  <a:gd name="connsiteY16" fmla="*/ 3109281 h 3525961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3030762 w 3657588"/>
                  <a:gd name="connsiteY11" fmla="*/ 245341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657588"/>
                  <a:gd name="connsiteY0" fmla="*/ 154576 h 3531943"/>
                  <a:gd name="connsiteX1" fmla="*/ 1084081 w 3657588"/>
                  <a:gd name="connsiteY1" fmla="*/ 535677 h 3531943"/>
                  <a:gd name="connsiteX2" fmla="*/ 1737301 w 3657588"/>
                  <a:gd name="connsiteY2" fmla="*/ 26978 h 3531943"/>
                  <a:gd name="connsiteX3" fmla="*/ 2330381 w 3657588"/>
                  <a:gd name="connsiteY3" fmla="*/ 413125 h 3531943"/>
                  <a:gd name="connsiteX4" fmla="*/ 1763238 w 3657588"/>
                  <a:gd name="connsiteY4" fmla="*/ 861101 h 3531943"/>
                  <a:gd name="connsiteX5" fmla="*/ 1123585 w 3657588"/>
                  <a:gd name="connsiteY5" fmla="*/ 1295171 h 3531943"/>
                  <a:gd name="connsiteX6" fmla="*/ 897163 w 3657588"/>
                  <a:gd name="connsiteY6" fmla="*/ 1800270 h 3531943"/>
                  <a:gd name="connsiteX7" fmla="*/ 2081527 w 3657588"/>
                  <a:gd name="connsiteY7" fmla="*/ 1756726 h 3531943"/>
                  <a:gd name="connsiteX8" fmla="*/ 2307951 w 3657588"/>
                  <a:gd name="connsiteY8" fmla="*/ 1121000 h 3531943"/>
                  <a:gd name="connsiteX9" fmla="*/ 2725962 w 3657588"/>
                  <a:gd name="connsiteY9" fmla="*/ 1025205 h 3531943"/>
                  <a:gd name="connsiteX10" fmla="*/ 3161390 w 3657588"/>
                  <a:gd name="connsiteY10" fmla="*/ 1530302 h 3531943"/>
                  <a:gd name="connsiteX11" fmla="*/ 2669729 w 3657588"/>
                  <a:gd name="connsiteY11" fmla="*/ 2200221 h 3531943"/>
                  <a:gd name="connsiteX12" fmla="*/ 3649071 w 3657588"/>
                  <a:gd name="connsiteY12" fmla="*/ 2523079 h 3531943"/>
                  <a:gd name="connsiteX13" fmla="*/ 3474899 w 3657588"/>
                  <a:gd name="connsiteY13" fmla="*/ 3489731 h 3531943"/>
                  <a:gd name="connsiteX14" fmla="*/ 2438579 w 3657588"/>
                  <a:gd name="connsiteY14" fmla="*/ 3280726 h 3531943"/>
                  <a:gd name="connsiteX15" fmla="*/ 2159905 w 3657588"/>
                  <a:gd name="connsiteY15" fmla="*/ 2575331 h 3531943"/>
                  <a:gd name="connsiteX16" fmla="*/ 1454511 w 3657588"/>
                  <a:gd name="connsiteY16" fmla="*/ 3115263 h 3531943"/>
                  <a:gd name="connsiteX0" fmla="*/ 0 w 3589835"/>
                  <a:gd name="connsiteY0" fmla="*/ 154576 h 3552036"/>
                  <a:gd name="connsiteX1" fmla="*/ 1084081 w 3589835"/>
                  <a:gd name="connsiteY1" fmla="*/ 535677 h 3552036"/>
                  <a:gd name="connsiteX2" fmla="*/ 1737301 w 3589835"/>
                  <a:gd name="connsiteY2" fmla="*/ 26978 h 3552036"/>
                  <a:gd name="connsiteX3" fmla="*/ 2330381 w 3589835"/>
                  <a:gd name="connsiteY3" fmla="*/ 413125 h 3552036"/>
                  <a:gd name="connsiteX4" fmla="*/ 1763238 w 3589835"/>
                  <a:gd name="connsiteY4" fmla="*/ 861101 h 3552036"/>
                  <a:gd name="connsiteX5" fmla="*/ 1123585 w 3589835"/>
                  <a:gd name="connsiteY5" fmla="*/ 1295171 h 3552036"/>
                  <a:gd name="connsiteX6" fmla="*/ 897163 w 3589835"/>
                  <a:gd name="connsiteY6" fmla="*/ 1800270 h 3552036"/>
                  <a:gd name="connsiteX7" fmla="*/ 2081527 w 3589835"/>
                  <a:gd name="connsiteY7" fmla="*/ 1756726 h 3552036"/>
                  <a:gd name="connsiteX8" fmla="*/ 2307951 w 3589835"/>
                  <a:gd name="connsiteY8" fmla="*/ 1121000 h 3552036"/>
                  <a:gd name="connsiteX9" fmla="*/ 2725962 w 3589835"/>
                  <a:gd name="connsiteY9" fmla="*/ 1025205 h 3552036"/>
                  <a:gd name="connsiteX10" fmla="*/ 3161390 w 3589835"/>
                  <a:gd name="connsiteY10" fmla="*/ 1530302 h 3552036"/>
                  <a:gd name="connsiteX11" fmla="*/ 2669729 w 3589835"/>
                  <a:gd name="connsiteY11" fmla="*/ 2200221 h 3552036"/>
                  <a:gd name="connsiteX12" fmla="*/ 3552329 w 3589835"/>
                  <a:gd name="connsiteY12" fmla="*/ 2235090 h 3552036"/>
                  <a:gd name="connsiteX13" fmla="*/ 3474899 w 3589835"/>
                  <a:gd name="connsiteY13" fmla="*/ 3489731 h 3552036"/>
                  <a:gd name="connsiteX14" fmla="*/ 2438579 w 3589835"/>
                  <a:gd name="connsiteY14" fmla="*/ 3280726 h 3552036"/>
                  <a:gd name="connsiteX15" fmla="*/ 2159905 w 3589835"/>
                  <a:gd name="connsiteY15" fmla="*/ 2575331 h 3552036"/>
                  <a:gd name="connsiteX16" fmla="*/ 1454511 w 3589835"/>
                  <a:gd name="connsiteY16" fmla="*/ 3115263 h 3552036"/>
                  <a:gd name="connsiteX0" fmla="*/ 0 w 3594580"/>
                  <a:gd name="connsiteY0" fmla="*/ 154576 h 3508157"/>
                  <a:gd name="connsiteX1" fmla="*/ 1084081 w 3594580"/>
                  <a:gd name="connsiteY1" fmla="*/ 535677 h 3508157"/>
                  <a:gd name="connsiteX2" fmla="*/ 1737301 w 3594580"/>
                  <a:gd name="connsiteY2" fmla="*/ 26978 h 3508157"/>
                  <a:gd name="connsiteX3" fmla="*/ 2330381 w 3594580"/>
                  <a:gd name="connsiteY3" fmla="*/ 413125 h 3508157"/>
                  <a:gd name="connsiteX4" fmla="*/ 1763238 w 3594580"/>
                  <a:gd name="connsiteY4" fmla="*/ 861101 h 3508157"/>
                  <a:gd name="connsiteX5" fmla="*/ 1123585 w 3594580"/>
                  <a:gd name="connsiteY5" fmla="*/ 1295171 h 3508157"/>
                  <a:gd name="connsiteX6" fmla="*/ 897163 w 3594580"/>
                  <a:gd name="connsiteY6" fmla="*/ 1800270 h 3508157"/>
                  <a:gd name="connsiteX7" fmla="*/ 2081527 w 3594580"/>
                  <a:gd name="connsiteY7" fmla="*/ 1756726 h 3508157"/>
                  <a:gd name="connsiteX8" fmla="*/ 2307951 w 3594580"/>
                  <a:gd name="connsiteY8" fmla="*/ 1121000 h 3508157"/>
                  <a:gd name="connsiteX9" fmla="*/ 2725962 w 3594580"/>
                  <a:gd name="connsiteY9" fmla="*/ 1025205 h 3508157"/>
                  <a:gd name="connsiteX10" fmla="*/ 3161390 w 3594580"/>
                  <a:gd name="connsiteY10" fmla="*/ 1530302 h 3508157"/>
                  <a:gd name="connsiteX11" fmla="*/ 2669729 w 3594580"/>
                  <a:gd name="connsiteY11" fmla="*/ 2200221 h 3508157"/>
                  <a:gd name="connsiteX12" fmla="*/ 3552329 w 3594580"/>
                  <a:gd name="connsiteY12" fmla="*/ 2235090 h 3508157"/>
                  <a:gd name="connsiteX13" fmla="*/ 3434269 w 3594580"/>
                  <a:gd name="connsiteY13" fmla="*/ 2882441 h 3508157"/>
                  <a:gd name="connsiteX14" fmla="*/ 3474899 w 3594580"/>
                  <a:gd name="connsiteY14" fmla="*/ 3489731 h 3508157"/>
                  <a:gd name="connsiteX15" fmla="*/ 2438579 w 3594580"/>
                  <a:gd name="connsiteY15" fmla="*/ 3280726 h 3508157"/>
                  <a:gd name="connsiteX16" fmla="*/ 2159905 w 3594580"/>
                  <a:gd name="connsiteY16" fmla="*/ 2575331 h 3508157"/>
                  <a:gd name="connsiteX17" fmla="*/ 1454511 w 3594580"/>
                  <a:gd name="connsiteY17" fmla="*/ 3115263 h 3508157"/>
                  <a:gd name="connsiteX0" fmla="*/ 0 w 3594580"/>
                  <a:gd name="connsiteY0" fmla="*/ 154576 h 3280726"/>
                  <a:gd name="connsiteX1" fmla="*/ 1084081 w 3594580"/>
                  <a:gd name="connsiteY1" fmla="*/ 535677 h 3280726"/>
                  <a:gd name="connsiteX2" fmla="*/ 1737301 w 3594580"/>
                  <a:gd name="connsiteY2" fmla="*/ 26978 h 3280726"/>
                  <a:gd name="connsiteX3" fmla="*/ 2330381 w 3594580"/>
                  <a:gd name="connsiteY3" fmla="*/ 413125 h 3280726"/>
                  <a:gd name="connsiteX4" fmla="*/ 1763238 w 3594580"/>
                  <a:gd name="connsiteY4" fmla="*/ 861101 h 3280726"/>
                  <a:gd name="connsiteX5" fmla="*/ 1123585 w 3594580"/>
                  <a:gd name="connsiteY5" fmla="*/ 1295171 h 3280726"/>
                  <a:gd name="connsiteX6" fmla="*/ 897163 w 3594580"/>
                  <a:gd name="connsiteY6" fmla="*/ 1800270 h 3280726"/>
                  <a:gd name="connsiteX7" fmla="*/ 2081527 w 3594580"/>
                  <a:gd name="connsiteY7" fmla="*/ 1756726 h 3280726"/>
                  <a:gd name="connsiteX8" fmla="*/ 2307951 w 3594580"/>
                  <a:gd name="connsiteY8" fmla="*/ 1121000 h 3280726"/>
                  <a:gd name="connsiteX9" fmla="*/ 2725962 w 3594580"/>
                  <a:gd name="connsiteY9" fmla="*/ 1025205 h 3280726"/>
                  <a:gd name="connsiteX10" fmla="*/ 3161390 w 3594580"/>
                  <a:gd name="connsiteY10" fmla="*/ 1530302 h 3280726"/>
                  <a:gd name="connsiteX11" fmla="*/ 2669729 w 3594580"/>
                  <a:gd name="connsiteY11" fmla="*/ 2200221 h 3280726"/>
                  <a:gd name="connsiteX12" fmla="*/ 3552329 w 3594580"/>
                  <a:gd name="connsiteY12" fmla="*/ 2235090 h 3280726"/>
                  <a:gd name="connsiteX13" fmla="*/ 3434269 w 3594580"/>
                  <a:gd name="connsiteY13" fmla="*/ 2882441 h 3280726"/>
                  <a:gd name="connsiteX14" fmla="*/ 2832875 w 3594580"/>
                  <a:gd name="connsiteY14" fmla="*/ 2575668 h 3280726"/>
                  <a:gd name="connsiteX15" fmla="*/ 2438579 w 3594580"/>
                  <a:gd name="connsiteY15" fmla="*/ 3280726 h 3280726"/>
                  <a:gd name="connsiteX16" fmla="*/ 2159905 w 3594580"/>
                  <a:gd name="connsiteY16" fmla="*/ 2575331 h 3280726"/>
                  <a:gd name="connsiteX17" fmla="*/ 1454511 w 3594580"/>
                  <a:gd name="connsiteY17" fmla="*/ 3115263 h 3280726"/>
                  <a:gd name="connsiteX0" fmla="*/ 0 w 3594580"/>
                  <a:gd name="connsiteY0" fmla="*/ 154576 h 3115263"/>
                  <a:gd name="connsiteX1" fmla="*/ 1084081 w 3594580"/>
                  <a:gd name="connsiteY1" fmla="*/ 535677 h 3115263"/>
                  <a:gd name="connsiteX2" fmla="*/ 1737301 w 3594580"/>
                  <a:gd name="connsiteY2" fmla="*/ 26978 h 3115263"/>
                  <a:gd name="connsiteX3" fmla="*/ 2330381 w 3594580"/>
                  <a:gd name="connsiteY3" fmla="*/ 413125 h 3115263"/>
                  <a:gd name="connsiteX4" fmla="*/ 1763238 w 3594580"/>
                  <a:gd name="connsiteY4" fmla="*/ 861101 h 3115263"/>
                  <a:gd name="connsiteX5" fmla="*/ 1123585 w 3594580"/>
                  <a:gd name="connsiteY5" fmla="*/ 1295171 h 3115263"/>
                  <a:gd name="connsiteX6" fmla="*/ 897163 w 3594580"/>
                  <a:gd name="connsiteY6" fmla="*/ 1800270 h 3115263"/>
                  <a:gd name="connsiteX7" fmla="*/ 2081527 w 3594580"/>
                  <a:gd name="connsiteY7" fmla="*/ 1756726 h 3115263"/>
                  <a:gd name="connsiteX8" fmla="*/ 2307951 w 3594580"/>
                  <a:gd name="connsiteY8" fmla="*/ 1121000 h 3115263"/>
                  <a:gd name="connsiteX9" fmla="*/ 2725962 w 3594580"/>
                  <a:gd name="connsiteY9" fmla="*/ 1025205 h 3115263"/>
                  <a:gd name="connsiteX10" fmla="*/ 3161390 w 3594580"/>
                  <a:gd name="connsiteY10" fmla="*/ 1530302 h 3115263"/>
                  <a:gd name="connsiteX11" fmla="*/ 2669729 w 3594580"/>
                  <a:gd name="connsiteY11" fmla="*/ 2200221 h 3115263"/>
                  <a:gd name="connsiteX12" fmla="*/ 3552329 w 3594580"/>
                  <a:gd name="connsiteY12" fmla="*/ 2235090 h 3115263"/>
                  <a:gd name="connsiteX13" fmla="*/ 3434269 w 3594580"/>
                  <a:gd name="connsiteY13" fmla="*/ 2882441 h 3115263"/>
                  <a:gd name="connsiteX14" fmla="*/ 2832875 w 3594580"/>
                  <a:gd name="connsiteY14" fmla="*/ 2575668 h 3115263"/>
                  <a:gd name="connsiteX15" fmla="*/ 2485318 w 3594580"/>
                  <a:gd name="connsiteY15" fmla="*/ 2707269 h 3115263"/>
                  <a:gd name="connsiteX16" fmla="*/ 2159905 w 3594580"/>
                  <a:gd name="connsiteY16" fmla="*/ 2575331 h 3115263"/>
                  <a:gd name="connsiteX17" fmla="*/ 1454511 w 3594580"/>
                  <a:gd name="connsiteY17" fmla="*/ 3115263 h 3115263"/>
                  <a:gd name="connsiteX0" fmla="*/ 0 w 3594580"/>
                  <a:gd name="connsiteY0" fmla="*/ 154576 h 3392382"/>
                  <a:gd name="connsiteX1" fmla="*/ 1084081 w 3594580"/>
                  <a:gd name="connsiteY1" fmla="*/ 535677 h 3392382"/>
                  <a:gd name="connsiteX2" fmla="*/ 1737301 w 3594580"/>
                  <a:gd name="connsiteY2" fmla="*/ 26978 h 3392382"/>
                  <a:gd name="connsiteX3" fmla="*/ 2330381 w 3594580"/>
                  <a:gd name="connsiteY3" fmla="*/ 413125 h 3392382"/>
                  <a:gd name="connsiteX4" fmla="*/ 1763238 w 3594580"/>
                  <a:gd name="connsiteY4" fmla="*/ 861101 h 3392382"/>
                  <a:gd name="connsiteX5" fmla="*/ 1123585 w 3594580"/>
                  <a:gd name="connsiteY5" fmla="*/ 1295171 h 3392382"/>
                  <a:gd name="connsiteX6" fmla="*/ 897163 w 3594580"/>
                  <a:gd name="connsiteY6" fmla="*/ 1800270 h 3392382"/>
                  <a:gd name="connsiteX7" fmla="*/ 2081527 w 3594580"/>
                  <a:gd name="connsiteY7" fmla="*/ 1756726 h 3392382"/>
                  <a:gd name="connsiteX8" fmla="*/ 2307951 w 3594580"/>
                  <a:gd name="connsiteY8" fmla="*/ 1121000 h 3392382"/>
                  <a:gd name="connsiteX9" fmla="*/ 2725962 w 3594580"/>
                  <a:gd name="connsiteY9" fmla="*/ 1025205 h 3392382"/>
                  <a:gd name="connsiteX10" fmla="*/ 3161390 w 3594580"/>
                  <a:gd name="connsiteY10" fmla="*/ 1530302 h 3392382"/>
                  <a:gd name="connsiteX11" fmla="*/ 2669729 w 3594580"/>
                  <a:gd name="connsiteY11" fmla="*/ 2200221 h 3392382"/>
                  <a:gd name="connsiteX12" fmla="*/ 3552329 w 3594580"/>
                  <a:gd name="connsiteY12" fmla="*/ 2235090 h 3392382"/>
                  <a:gd name="connsiteX13" fmla="*/ 3434269 w 3594580"/>
                  <a:gd name="connsiteY13" fmla="*/ 2882441 h 3392382"/>
                  <a:gd name="connsiteX14" fmla="*/ 2832875 w 3594580"/>
                  <a:gd name="connsiteY14" fmla="*/ 2575668 h 3392382"/>
                  <a:gd name="connsiteX15" fmla="*/ 2485318 w 3594580"/>
                  <a:gd name="connsiteY15" fmla="*/ 2707269 h 3392382"/>
                  <a:gd name="connsiteX16" fmla="*/ 2701923 w 3594580"/>
                  <a:gd name="connsiteY16" fmla="*/ 3392371 h 3392382"/>
                  <a:gd name="connsiteX17" fmla="*/ 1454511 w 3594580"/>
                  <a:gd name="connsiteY17" fmla="*/ 3115263 h 3392382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701923 w 3594580"/>
                  <a:gd name="connsiteY16" fmla="*/ 3392371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756638"/>
                  <a:gd name="connsiteX1" fmla="*/ 1084081 w 3594580"/>
                  <a:gd name="connsiteY1" fmla="*/ 535677 h 3756638"/>
                  <a:gd name="connsiteX2" fmla="*/ 1737301 w 3594580"/>
                  <a:gd name="connsiteY2" fmla="*/ 26978 h 3756638"/>
                  <a:gd name="connsiteX3" fmla="*/ 2330381 w 3594580"/>
                  <a:gd name="connsiteY3" fmla="*/ 413125 h 3756638"/>
                  <a:gd name="connsiteX4" fmla="*/ 1763238 w 3594580"/>
                  <a:gd name="connsiteY4" fmla="*/ 861101 h 3756638"/>
                  <a:gd name="connsiteX5" fmla="*/ 1123585 w 3594580"/>
                  <a:gd name="connsiteY5" fmla="*/ 1295171 h 3756638"/>
                  <a:gd name="connsiteX6" fmla="*/ 897163 w 3594580"/>
                  <a:gd name="connsiteY6" fmla="*/ 1800270 h 3756638"/>
                  <a:gd name="connsiteX7" fmla="*/ 2081527 w 3594580"/>
                  <a:gd name="connsiteY7" fmla="*/ 1756726 h 3756638"/>
                  <a:gd name="connsiteX8" fmla="*/ 2307951 w 3594580"/>
                  <a:gd name="connsiteY8" fmla="*/ 1121000 h 3756638"/>
                  <a:gd name="connsiteX9" fmla="*/ 2725962 w 3594580"/>
                  <a:gd name="connsiteY9" fmla="*/ 1025205 h 3756638"/>
                  <a:gd name="connsiteX10" fmla="*/ 3161390 w 3594580"/>
                  <a:gd name="connsiteY10" fmla="*/ 1530302 h 3756638"/>
                  <a:gd name="connsiteX11" fmla="*/ 2669729 w 3594580"/>
                  <a:gd name="connsiteY11" fmla="*/ 2200221 h 3756638"/>
                  <a:gd name="connsiteX12" fmla="*/ 3552329 w 3594580"/>
                  <a:gd name="connsiteY12" fmla="*/ 2235090 h 3756638"/>
                  <a:gd name="connsiteX13" fmla="*/ 3434269 w 3594580"/>
                  <a:gd name="connsiteY13" fmla="*/ 2882441 h 3756638"/>
                  <a:gd name="connsiteX14" fmla="*/ 2832875 w 3594580"/>
                  <a:gd name="connsiteY14" fmla="*/ 2575668 h 3756638"/>
                  <a:gd name="connsiteX15" fmla="*/ 2485318 w 3594580"/>
                  <a:gd name="connsiteY15" fmla="*/ 2707269 h 3756638"/>
                  <a:gd name="connsiteX16" fmla="*/ 2293777 w 3594580"/>
                  <a:gd name="connsiteY16" fmla="*/ 2875073 h 3756638"/>
                  <a:gd name="connsiteX17" fmla="*/ 2615886 w 3594580"/>
                  <a:gd name="connsiteY17" fmla="*/ 3756638 h 3756638"/>
                  <a:gd name="connsiteX0" fmla="*/ 0 w 3594580"/>
                  <a:gd name="connsiteY0" fmla="*/ 154576 h 3516974"/>
                  <a:gd name="connsiteX1" fmla="*/ 1084081 w 3594580"/>
                  <a:gd name="connsiteY1" fmla="*/ 535677 h 3516974"/>
                  <a:gd name="connsiteX2" fmla="*/ 1737301 w 3594580"/>
                  <a:gd name="connsiteY2" fmla="*/ 26978 h 3516974"/>
                  <a:gd name="connsiteX3" fmla="*/ 2330381 w 3594580"/>
                  <a:gd name="connsiteY3" fmla="*/ 413125 h 3516974"/>
                  <a:gd name="connsiteX4" fmla="*/ 1763238 w 3594580"/>
                  <a:gd name="connsiteY4" fmla="*/ 861101 h 3516974"/>
                  <a:gd name="connsiteX5" fmla="*/ 1123585 w 3594580"/>
                  <a:gd name="connsiteY5" fmla="*/ 1295171 h 3516974"/>
                  <a:gd name="connsiteX6" fmla="*/ 897163 w 3594580"/>
                  <a:gd name="connsiteY6" fmla="*/ 1800270 h 3516974"/>
                  <a:gd name="connsiteX7" fmla="*/ 2081527 w 3594580"/>
                  <a:gd name="connsiteY7" fmla="*/ 1756726 h 3516974"/>
                  <a:gd name="connsiteX8" fmla="*/ 2307951 w 3594580"/>
                  <a:gd name="connsiteY8" fmla="*/ 1121000 h 3516974"/>
                  <a:gd name="connsiteX9" fmla="*/ 2725962 w 3594580"/>
                  <a:gd name="connsiteY9" fmla="*/ 1025205 h 3516974"/>
                  <a:gd name="connsiteX10" fmla="*/ 3161390 w 3594580"/>
                  <a:gd name="connsiteY10" fmla="*/ 1530302 h 3516974"/>
                  <a:gd name="connsiteX11" fmla="*/ 2669729 w 3594580"/>
                  <a:gd name="connsiteY11" fmla="*/ 2200221 h 3516974"/>
                  <a:gd name="connsiteX12" fmla="*/ 3552329 w 3594580"/>
                  <a:gd name="connsiteY12" fmla="*/ 2235090 h 3516974"/>
                  <a:gd name="connsiteX13" fmla="*/ 3434269 w 3594580"/>
                  <a:gd name="connsiteY13" fmla="*/ 2882441 h 3516974"/>
                  <a:gd name="connsiteX14" fmla="*/ 2832875 w 3594580"/>
                  <a:gd name="connsiteY14" fmla="*/ 2575668 h 3516974"/>
                  <a:gd name="connsiteX15" fmla="*/ 2485318 w 3594580"/>
                  <a:gd name="connsiteY15" fmla="*/ 2707269 h 3516974"/>
                  <a:gd name="connsiteX16" fmla="*/ 2293777 w 3594580"/>
                  <a:gd name="connsiteY16" fmla="*/ 2875073 h 3516974"/>
                  <a:gd name="connsiteX17" fmla="*/ 3394396 w 3594580"/>
                  <a:gd name="connsiteY17" fmla="*/ 3516974 h 3516974"/>
                  <a:gd name="connsiteX0" fmla="*/ 0 w 3594580"/>
                  <a:gd name="connsiteY0" fmla="*/ 154576 h 3533243"/>
                  <a:gd name="connsiteX1" fmla="*/ 1084081 w 3594580"/>
                  <a:gd name="connsiteY1" fmla="*/ 535677 h 3533243"/>
                  <a:gd name="connsiteX2" fmla="*/ 1737301 w 3594580"/>
                  <a:gd name="connsiteY2" fmla="*/ 26978 h 3533243"/>
                  <a:gd name="connsiteX3" fmla="*/ 2330381 w 3594580"/>
                  <a:gd name="connsiteY3" fmla="*/ 413125 h 3533243"/>
                  <a:gd name="connsiteX4" fmla="*/ 1763238 w 3594580"/>
                  <a:gd name="connsiteY4" fmla="*/ 861101 h 3533243"/>
                  <a:gd name="connsiteX5" fmla="*/ 1123585 w 3594580"/>
                  <a:gd name="connsiteY5" fmla="*/ 1295171 h 3533243"/>
                  <a:gd name="connsiteX6" fmla="*/ 897163 w 3594580"/>
                  <a:gd name="connsiteY6" fmla="*/ 1800270 h 3533243"/>
                  <a:gd name="connsiteX7" fmla="*/ 2081527 w 3594580"/>
                  <a:gd name="connsiteY7" fmla="*/ 1756726 h 3533243"/>
                  <a:gd name="connsiteX8" fmla="*/ 2307951 w 3594580"/>
                  <a:gd name="connsiteY8" fmla="*/ 1121000 h 3533243"/>
                  <a:gd name="connsiteX9" fmla="*/ 2725962 w 3594580"/>
                  <a:gd name="connsiteY9" fmla="*/ 1025205 h 3533243"/>
                  <a:gd name="connsiteX10" fmla="*/ 3161390 w 3594580"/>
                  <a:gd name="connsiteY10" fmla="*/ 1530302 h 3533243"/>
                  <a:gd name="connsiteX11" fmla="*/ 2669729 w 3594580"/>
                  <a:gd name="connsiteY11" fmla="*/ 2200221 h 3533243"/>
                  <a:gd name="connsiteX12" fmla="*/ 3552329 w 3594580"/>
                  <a:gd name="connsiteY12" fmla="*/ 2235090 h 3533243"/>
                  <a:gd name="connsiteX13" fmla="*/ 3434269 w 3594580"/>
                  <a:gd name="connsiteY13" fmla="*/ 2882441 h 3533243"/>
                  <a:gd name="connsiteX14" fmla="*/ 2832875 w 3594580"/>
                  <a:gd name="connsiteY14" fmla="*/ 2575668 h 3533243"/>
                  <a:gd name="connsiteX15" fmla="*/ 2485318 w 3594580"/>
                  <a:gd name="connsiteY15" fmla="*/ 2707269 h 3533243"/>
                  <a:gd name="connsiteX16" fmla="*/ 2293777 w 3594580"/>
                  <a:gd name="connsiteY16" fmla="*/ 2875073 h 3533243"/>
                  <a:gd name="connsiteX17" fmla="*/ 3394396 w 3594580"/>
                  <a:gd name="connsiteY17" fmla="*/ 3516974 h 3533243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16" fmla="*/ 2293777 w 3594580"/>
                  <a:gd name="connsiteY16" fmla="*/ 2875073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15" fmla="*/ 2485318 w 3594580"/>
                  <a:gd name="connsiteY15" fmla="*/ 2707269 h 2934478"/>
                  <a:gd name="connsiteX0" fmla="*/ 0 w 3594580"/>
                  <a:gd name="connsiteY0" fmla="*/ 154576 h 2934478"/>
                  <a:gd name="connsiteX1" fmla="*/ 1084081 w 3594580"/>
                  <a:gd name="connsiteY1" fmla="*/ 535677 h 2934478"/>
                  <a:gd name="connsiteX2" fmla="*/ 1737301 w 3594580"/>
                  <a:gd name="connsiteY2" fmla="*/ 26978 h 2934478"/>
                  <a:gd name="connsiteX3" fmla="*/ 2330381 w 3594580"/>
                  <a:gd name="connsiteY3" fmla="*/ 413125 h 2934478"/>
                  <a:gd name="connsiteX4" fmla="*/ 1763238 w 3594580"/>
                  <a:gd name="connsiteY4" fmla="*/ 861101 h 2934478"/>
                  <a:gd name="connsiteX5" fmla="*/ 1123585 w 3594580"/>
                  <a:gd name="connsiteY5" fmla="*/ 1295171 h 2934478"/>
                  <a:gd name="connsiteX6" fmla="*/ 897163 w 3594580"/>
                  <a:gd name="connsiteY6" fmla="*/ 1800270 h 2934478"/>
                  <a:gd name="connsiteX7" fmla="*/ 2081527 w 3594580"/>
                  <a:gd name="connsiteY7" fmla="*/ 1756726 h 2934478"/>
                  <a:gd name="connsiteX8" fmla="*/ 2307951 w 3594580"/>
                  <a:gd name="connsiteY8" fmla="*/ 1121000 h 2934478"/>
                  <a:gd name="connsiteX9" fmla="*/ 2725962 w 3594580"/>
                  <a:gd name="connsiteY9" fmla="*/ 1025205 h 2934478"/>
                  <a:gd name="connsiteX10" fmla="*/ 3161390 w 3594580"/>
                  <a:gd name="connsiteY10" fmla="*/ 1530302 h 2934478"/>
                  <a:gd name="connsiteX11" fmla="*/ 2669729 w 3594580"/>
                  <a:gd name="connsiteY11" fmla="*/ 2200221 h 2934478"/>
                  <a:gd name="connsiteX12" fmla="*/ 3552329 w 3594580"/>
                  <a:gd name="connsiteY12" fmla="*/ 2235090 h 2934478"/>
                  <a:gd name="connsiteX13" fmla="*/ 3434269 w 3594580"/>
                  <a:gd name="connsiteY13" fmla="*/ 2882441 h 2934478"/>
                  <a:gd name="connsiteX14" fmla="*/ 2832875 w 3594580"/>
                  <a:gd name="connsiteY14" fmla="*/ 2575668 h 2934478"/>
                  <a:gd name="connsiteX0" fmla="*/ 0 w 3594580"/>
                  <a:gd name="connsiteY0" fmla="*/ 154576 h 2882441"/>
                  <a:gd name="connsiteX1" fmla="*/ 1084081 w 3594580"/>
                  <a:gd name="connsiteY1" fmla="*/ 535677 h 2882441"/>
                  <a:gd name="connsiteX2" fmla="*/ 1737301 w 3594580"/>
                  <a:gd name="connsiteY2" fmla="*/ 26978 h 2882441"/>
                  <a:gd name="connsiteX3" fmla="*/ 2330381 w 3594580"/>
                  <a:gd name="connsiteY3" fmla="*/ 413125 h 2882441"/>
                  <a:gd name="connsiteX4" fmla="*/ 1763238 w 3594580"/>
                  <a:gd name="connsiteY4" fmla="*/ 861101 h 2882441"/>
                  <a:gd name="connsiteX5" fmla="*/ 1123585 w 3594580"/>
                  <a:gd name="connsiteY5" fmla="*/ 1295171 h 2882441"/>
                  <a:gd name="connsiteX6" fmla="*/ 897163 w 3594580"/>
                  <a:gd name="connsiteY6" fmla="*/ 1800270 h 2882441"/>
                  <a:gd name="connsiteX7" fmla="*/ 2081527 w 3594580"/>
                  <a:gd name="connsiteY7" fmla="*/ 1756726 h 2882441"/>
                  <a:gd name="connsiteX8" fmla="*/ 2307951 w 3594580"/>
                  <a:gd name="connsiteY8" fmla="*/ 1121000 h 2882441"/>
                  <a:gd name="connsiteX9" fmla="*/ 2725962 w 3594580"/>
                  <a:gd name="connsiteY9" fmla="*/ 1025205 h 2882441"/>
                  <a:gd name="connsiteX10" fmla="*/ 3161390 w 3594580"/>
                  <a:gd name="connsiteY10" fmla="*/ 1530302 h 2882441"/>
                  <a:gd name="connsiteX11" fmla="*/ 2669729 w 3594580"/>
                  <a:gd name="connsiteY11" fmla="*/ 2200221 h 2882441"/>
                  <a:gd name="connsiteX12" fmla="*/ 3552329 w 3594580"/>
                  <a:gd name="connsiteY12" fmla="*/ 2235090 h 2882441"/>
                  <a:gd name="connsiteX13" fmla="*/ 3434269 w 3594580"/>
                  <a:gd name="connsiteY13" fmla="*/ 2882441 h 2882441"/>
                  <a:gd name="connsiteX0" fmla="*/ 0 w 3552329"/>
                  <a:gd name="connsiteY0" fmla="*/ 154576 h 2235090"/>
                  <a:gd name="connsiteX1" fmla="*/ 1084081 w 3552329"/>
                  <a:gd name="connsiteY1" fmla="*/ 535677 h 2235090"/>
                  <a:gd name="connsiteX2" fmla="*/ 1737301 w 3552329"/>
                  <a:gd name="connsiteY2" fmla="*/ 26978 h 2235090"/>
                  <a:gd name="connsiteX3" fmla="*/ 2330381 w 3552329"/>
                  <a:gd name="connsiteY3" fmla="*/ 413125 h 2235090"/>
                  <a:gd name="connsiteX4" fmla="*/ 1763238 w 3552329"/>
                  <a:gd name="connsiteY4" fmla="*/ 861101 h 2235090"/>
                  <a:gd name="connsiteX5" fmla="*/ 1123585 w 3552329"/>
                  <a:gd name="connsiteY5" fmla="*/ 1295171 h 2235090"/>
                  <a:gd name="connsiteX6" fmla="*/ 897163 w 3552329"/>
                  <a:gd name="connsiteY6" fmla="*/ 1800270 h 2235090"/>
                  <a:gd name="connsiteX7" fmla="*/ 2081527 w 3552329"/>
                  <a:gd name="connsiteY7" fmla="*/ 1756726 h 2235090"/>
                  <a:gd name="connsiteX8" fmla="*/ 2307951 w 3552329"/>
                  <a:gd name="connsiteY8" fmla="*/ 1121000 h 2235090"/>
                  <a:gd name="connsiteX9" fmla="*/ 2725962 w 3552329"/>
                  <a:gd name="connsiteY9" fmla="*/ 1025205 h 2235090"/>
                  <a:gd name="connsiteX10" fmla="*/ 3161390 w 3552329"/>
                  <a:gd name="connsiteY10" fmla="*/ 1530302 h 2235090"/>
                  <a:gd name="connsiteX11" fmla="*/ 2669729 w 3552329"/>
                  <a:gd name="connsiteY11" fmla="*/ 2200221 h 2235090"/>
                  <a:gd name="connsiteX12" fmla="*/ 3552329 w 3552329"/>
                  <a:gd name="connsiteY12" fmla="*/ 2235090 h 2235090"/>
                  <a:gd name="connsiteX0" fmla="*/ 0 w 3161601"/>
                  <a:gd name="connsiteY0" fmla="*/ 154576 h 2200221"/>
                  <a:gd name="connsiteX1" fmla="*/ 1084081 w 3161601"/>
                  <a:gd name="connsiteY1" fmla="*/ 535677 h 2200221"/>
                  <a:gd name="connsiteX2" fmla="*/ 1737301 w 3161601"/>
                  <a:gd name="connsiteY2" fmla="*/ 26978 h 2200221"/>
                  <a:gd name="connsiteX3" fmla="*/ 2330381 w 3161601"/>
                  <a:gd name="connsiteY3" fmla="*/ 413125 h 2200221"/>
                  <a:gd name="connsiteX4" fmla="*/ 1763238 w 3161601"/>
                  <a:gd name="connsiteY4" fmla="*/ 861101 h 2200221"/>
                  <a:gd name="connsiteX5" fmla="*/ 1123585 w 3161601"/>
                  <a:gd name="connsiteY5" fmla="*/ 1295171 h 2200221"/>
                  <a:gd name="connsiteX6" fmla="*/ 897163 w 3161601"/>
                  <a:gd name="connsiteY6" fmla="*/ 1800270 h 2200221"/>
                  <a:gd name="connsiteX7" fmla="*/ 2081527 w 3161601"/>
                  <a:gd name="connsiteY7" fmla="*/ 1756726 h 2200221"/>
                  <a:gd name="connsiteX8" fmla="*/ 2307951 w 3161601"/>
                  <a:gd name="connsiteY8" fmla="*/ 1121000 h 2200221"/>
                  <a:gd name="connsiteX9" fmla="*/ 2725962 w 3161601"/>
                  <a:gd name="connsiteY9" fmla="*/ 1025205 h 2200221"/>
                  <a:gd name="connsiteX10" fmla="*/ 3161390 w 3161601"/>
                  <a:gd name="connsiteY10" fmla="*/ 1530302 h 2200221"/>
                  <a:gd name="connsiteX11" fmla="*/ 2669729 w 3161601"/>
                  <a:gd name="connsiteY11" fmla="*/ 2200221 h 2200221"/>
                  <a:gd name="connsiteX0" fmla="*/ 0 w 3161602"/>
                  <a:gd name="connsiteY0" fmla="*/ 154576 h 1993097"/>
                  <a:gd name="connsiteX1" fmla="*/ 1084081 w 3161602"/>
                  <a:gd name="connsiteY1" fmla="*/ 535677 h 1993097"/>
                  <a:gd name="connsiteX2" fmla="*/ 1737301 w 3161602"/>
                  <a:gd name="connsiteY2" fmla="*/ 26978 h 1993097"/>
                  <a:gd name="connsiteX3" fmla="*/ 2330381 w 3161602"/>
                  <a:gd name="connsiteY3" fmla="*/ 413125 h 1993097"/>
                  <a:gd name="connsiteX4" fmla="*/ 1763238 w 3161602"/>
                  <a:gd name="connsiteY4" fmla="*/ 861101 h 1993097"/>
                  <a:gd name="connsiteX5" fmla="*/ 1123585 w 3161602"/>
                  <a:gd name="connsiteY5" fmla="*/ 1295171 h 1993097"/>
                  <a:gd name="connsiteX6" fmla="*/ 897163 w 3161602"/>
                  <a:gd name="connsiteY6" fmla="*/ 1800270 h 1993097"/>
                  <a:gd name="connsiteX7" fmla="*/ 2081527 w 3161602"/>
                  <a:gd name="connsiteY7" fmla="*/ 1756726 h 1993097"/>
                  <a:gd name="connsiteX8" fmla="*/ 2307951 w 3161602"/>
                  <a:gd name="connsiteY8" fmla="*/ 1121000 h 1993097"/>
                  <a:gd name="connsiteX9" fmla="*/ 2725962 w 3161602"/>
                  <a:gd name="connsiteY9" fmla="*/ 1025205 h 1993097"/>
                  <a:gd name="connsiteX10" fmla="*/ 3161390 w 3161602"/>
                  <a:gd name="connsiteY10" fmla="*/ 1530302 h 1993097"/>
                  <a:gd name="connsiteX0" fmla="*/ 0 w 2725962"/>
                  <a:gd name="connsiteY0" fmla="*/ 154576 h 1993098"/>
                  <a:gd name="connsiteX1" fmla="*/ 1084081 w 2725962"/>
                  <a:gd name="connsiteY1" fmla="*/ 535677 h 1993098"/>
                  <a:gd name="connsiteX2" fmla="*/ 1737301 w 2725962"/>
                  <a:gd name="connsiteY2" fmla="*/ 26978 h 1993098"/>
                  <a:gd name="connsiteX3" fmla="*/ 2330381 w 2725962"/>
                  <a:gd name="connsiteY3" fmla="*/ 413125 h 1993098"/>
                  <a:gd name="connsiteX4" fmla="*/ 1763238 w 2725962"/>
                  <a:gd name="connsiteY4" fmla="*/ 861101 h 1993098"/>
                  <a:gd name="connsiteX5" fmla="*/ 1123585 w 2725962"/>
                  <a:gd name="connsiteY5" fmla="*/ 1295171 h 1993098"/>
                  <a:gd name="connsiteX6" fmla="*/ 897163 w 2725962"/>
                  <a:gd name="connsiteY6" fmla="*/ 1800270 h 1993098"/>
                  <a:gd name="connsiteX7" fmla="*/ 2081527 w 2725962"/>
                  <a:gd name="connsiteY7" fmla="*/ 1756726 h 1993098"/>
                  <a:gd name="connsiteX8" fmla="*/ 2307951 w 2725962"/>
                  <a:gd name="connsiteY8" fmla="*/ 1121000 h 1993098"/>
                  <a:gd name="connsiteX9" fmla="*/ 2725962 w 2725962"/>
                  <a:gd name="connsiteY9" fmla="*/ 1025205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8" fmla="*/ 2307951 w 2330418"/>
                  <a:gd name="connsiteY8" fmla="*/ 1121000 h 1993098"/>
                  <a:gd name="connsiteX0" fmla="*/ 0 w 2330418"/>
                  <a:gd name="connsiteY0" fmla="*/ 154576 h 1993098"/>
                  <a:gd name="connsiteX1" fmla="*/ 1084081 w 2330418"/>
                  <a:gd name="connsiteY1" fmla="*/ 535677 h 1993098"/>
                  <a:gd name="connsiteX2" fmla="*/ 1737301 w 2330418"/>
                  <a:gd name="connsiteY2" fmla="*/ 26978 h 1993098"/>
                  <a:gd name="connsiteX3" fmla="*/ 2330381 w 2330418"/>
                  <a:gd name="connsiteY3" fmla="*/ 413125 h 1993098"/>
                  <a:gd name="connsiteX4" fmla="*/ 1763238 w 2330418"/>
                  <a:gd name="connsiteY4" fmla="*/ 861101 h 1993098"/>
                  <a:gd name="connsiteX5" fmla="*/ 1123585 w 2330418"/>
                  <a:gd name="connsiteY5" fmla="*/ 1295171 h 1993098"/>
                  <a:gd name="connsiteX6" fmla="*/ 897163 w 2330418"/>
                  <a:gd name="connsiteY6" fmla="*/ 1800270 h 1993098"/>
                  <a:gd name="connsiteX7" fmla="*/ 2081527 w 2330418"/>
                  <a:gd name="connsiteY7" fmla="*/ 1756726 h 1993098"/>
                  <a:gd name="connsiteX0" fmla="*/ 0 w 2330418"/>
                  <a:gd name="connsiteY0" fmla="*/ 154576 h 1800270"/>
                  <a:gd name="connsiteX1" fmla="*/ 1084081 w 2330418"/>
                  <a:gd name="connsiteY1" fmla="*/ 535677 h 1800270"/>
                  <a:gd name="connsiteX2" fmla="*/ 1737301 w 2330418"/>
                  <a:gd name="connsiteY2" fmla="*/ 26978 h 1800270"/>
                  <a:gd name="connsiteX3" fmla="*/ 2330381 w 2330418"/>
                  <a:gd name="connsiteY3" fmla="*/ 413125 h 1800270"/>
                  <a:gd name="connsiteX4" fmla="*/ 1763238 w 2330418"/>
                  <a:gd name="connsiteY4" fmla="*/ 861101 h 1800270"/>
                  <a:gd name="connsiteX5" fmla="*/ 1123585 w 2330418"/>
                  <a:gd name="connsiteY5" fmla="*/ 1295171 h 1800270"/>
                  <a:gd name="connsiteX6" fmla="*/ 897163 w 2330418"/>
                  <a:gd name="connsiteY6" fmla="*/ 1800270 h 1800270"/>
                  <a:gd name="connsiteX0" fmla="*/ 0 w 2330418"/>
                  <a:gd name="connsiteY0" fmla="*/ 154576 h 1295171"/>
                  <a:gd name="connsiteX1" fmla="*/ 1084081 w 2330418"/>
                  <a:gd name="connsiteY1" fmla="*/ 535677 h 1295171"/>
                  <a:gd name="connsiteX2" fmla="*/ 1737301 w 2330418"/>
                  <a:gd name="connsiteY2" fmla="*/ 26978 h 1295171"/>
                  <a:gd name="connsiteX3" fmla="*/ 2330381 w 2330418"/>
                  <a:gd name="connsiteY3" fmla="*/ 413125 h 1295171"/>
                  <a:gd name="connsiteX4" fmla="*/ 1763238 w 2330418"/>
                  <a:gd name="connsiteY4" fmla="*/ 861101 h 1295171"/>
                  <a:gd name="connsiteX5" fmla="*/ 1123585 w 2330418"/>
                  <a:gd name="connsiteY5" fmla="*/ 1295171 h 1295171"/>
                  <a:gd name="connsiteX0" fmla="*/ 0 w 2330418"/>
                  <a:gd name="connsiteY0" fmla="*/ 154576 h 861102"/>
                  <a:gd name="connsiteX1" fmla="*/ 1084081 w 2330418"/>
                  <a:gd name="connsiteY1" fmla="*/ 535677 h 861102"/>
                  <a:gd name="connsiteX2" fmla="*/ 1737301 w 2330418"/>
                  <a:gd name="connsiteY2" fmla="*/ 26978 h 861102"/>
                  <a:gd name="connsiteX3" fmla="*/ 2330381 w 2330418"/>
                  <a:gd name="connsiteY3" fmla="*/ 413125 h 861102"/>
                  <a:gd name="connsiteX4" fmla="*/ 1763238 w 2330418"/>
                  <a:gd name="connsiteY4" fmla="*/ 861101 h 861102"/>
                  <a:gd name="connsiteX0" fmla="*/ 0 w 2330381"/>
                  <a:gd name="connsiteY0" fmla="*/ 154576 h 694614"/>
                  <a:gd name="connsiteX1" fmla="*/ 1084081 w 2330381"/>
                  <a:gd name="connsiteY1" fmla="*/ 535677 h 694614"/>
                  <a:gd name="connsiteX2" fmla="*/ 1737301 w 2330381"/>
                  <a:gd name="connsiteY2" fmla="*/ 26978 h 694614"/>
                  <a:gd name="connsiteX3" fmla="*/ 2330381 w 2330381"/>
                  <a:gd name="connsiteY3" fmla="*/ 413125 h 69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0381" h="694614">
                    <a:moveTo>
                      <a:pt x="0" y="154576"/>
                    </a:moveTo>
                    <a:cubicBezTo>
                      <a:pt x="923450" y="1061350"/>
                      <a:pt x="794531" y="556943"/>
                      <a:pt x="1084081" y="535677"/>
                    </a:cubicBezTo>
                    <a:cubicBezTo>
                      <a:pt x="1373631" y="514411"/>
                      <a:pt x="1116087" y="-139020"/>
                      <a:pt x="1737301" y="26978"/>
                    </a:cubicBezTo>
                    <a:cubicBezTo>
                      <a:pt x="2357260" y="316882"/>
                      <a:pt x="2326058" y="274105"/>
                      <a:pt x="2330381" y="41312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D189C-D936-35D7-E9D0-EF1F5D1D231A}"/>
                  </a:ext>
                </a:extLst>
              </p:cNvPr>
              <p:cNvSpPr/>
              <p:nvPr/>
            </p:nvSpPr>
            <p:spPr>
              <a:xfrm rot="16200000">
                <a:off x="3926407" y="5874516"/>
                <a:ext cx="100989" cy="119674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6E71F1-CFB9-5EDF-3740-C03BC8BC621D}"/>
                </a:ext>
              </a:extLst>
            </p:cNvPr>
            <p:cNvSpPr/>
            <p:nvPr/>
          </p:nvSpPr>
          <p:spPr>
            <a:xfrm rot="17038011">
              <a:off x="2922338" y="5587835"/>
              <a:ext cx="274817" cy="20517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E403AA-D534-273F-5EEC-7CF68AB99793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 flipV="1">
              <a:off x="2287683" y="5196553"/>
              <a:ext cx="725119" cy="3820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950520D-312A-678C-6356-87B87B063413}"/>
              </a:ext>
            </a:extLst>
          </p:cNvPr>
          <p:cNvSpPr/>
          <p:nvPr/>
        </p:nvSpPr>
        <p:spPr>
          <a:xfrm>
            <a:off x="5232564" y="5637383"/>
            <a:ext cx="912318" cy="38976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B069-8976-75BA-D27A-D1E2EFFB363A}"/>
              </a:ext>
            </a:extLst>
          </p:cNvPr>
          <p:cNvSpPr txBox="1"/>
          <p:nvPr/>
        </p:nvSpPr>
        <p:spPr>
          <a:xfrm>
            <a:off x="4873698" y="5052608"/>
            <a:ext cx="15331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Coarse-grained mapping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C1EF7A-1C90-1FB1-C5D6-508A05D861ED}"/>
              </a:ext>
            </a:extLst>
          </p:cNvPr>
          <p:cNvSpPr txBox="1"/>
          <p:nvPr/>
        </p:nvSpPr>
        <p:spPr>
          <a:xfrm rot="16200000">
            <a:off x="7353221" y="52576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5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74" grpId="0" animBg="1"/>
      <p:bldP spid="76" grpId="0" animBg="1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F4C3F78-D9DA-2BF6-C833-DD70F5120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5"/>
          <a:stretch/>
        </p:blipFill>
        <p:spPr bwMode="auto">
          <a:xfrm>
            <a:off x="464291" y="2925954"/>
            <a:ext cx="4525957" cy="3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7B83B-CB74-700F-2983-B1529F52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 err="1"/>
              <a:t>Cusum</a:t>
            </a:r>
            <a:r>
              <a:rPr lang="en-US" sz="2400" dirty="0"/>
              <a:t>-generated bins effectively coarse-grain NFH charge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30015-5EC5-93B1-7E70-0D9F3864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18E97-408A-3323-8AE3-DA73240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42" y="3955199"/>
            <a:ext cx="4362306" cy="2035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2F83A-31FE-C7A6-C4F0-A45D1C79BF0B}"/>
              </a:ext>
            </a:extLst>
          </p:cNvPr>
          <p:cNvSpPr txBox="1"/>
          <p:nvPr/>
        </p:nvSpPr>
        <p:spPr>
          <a:xfrm>
            <a:off x="5948297" y="3342545"/>
            <a:ext cx="10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F9307-8F21-199C-6A80-3674964A2D49}"/>
              </a:ext>
            </a:extLst>
          </p:cNvPr>
          <p:cNvCxnSpPr>
            <a:cxnSpLocks/>
          </p:cNvCxnSpPr>
          <p:nvPr/>
        </p:nvCxnSpPr>
        <p:spPr>
          <a:xfrm>
            <a:off x="6962067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F015C-6CC1-C0DF-037C-1623F92285F0}"/>
              </a:ext>
            </a:extLst>
          </p:cNvPr>
          <p:cNvSpPr txBox="1"/>
          <p:nvPr/>
        </p:nvSpPr>
        <p:spPr>
          <a:xfrm>
            <a:off x="7424321" y="3341839"/>
            <a:ext cx="147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 err="1">
                <a:latin typeface="Lucida grande" panose="020B0502040204020203"/>
              </a:rPr>
              <a:t>Cusum</a:t>
            </a:r>
            <a:r>
              <a:rPr lang="en-US" sz="1600" dirty="0">
                <a:latin typeface="Lucida grande" panose="020B0502040204020203"/>
              </a:rPr>
              <a:t> slope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D4AD2-D185-F209-17F2-C922DCDD7202}"/>
              </a:ext>
            </a:extLst>
          </p:cNvPr>
          <p:cNvSpPr txBox="1"/>
          <p:nvPr/>
        </p:nvSpPr>
        <p:spPr>
          <a:xfrm>
            <a:off x="9317128" y="3227872"/>
            <a:ext cx="219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Coarse-grained charge distribution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A4393D-F7D6-73DA-6687-50DC059F3D24}"/>
              </a:ext>
            </a:extLst>
          </p:cNvPr>
          <p:cNvCxnSpPr>
            <a:cxnSpLocks/>
          </p:cNvCxnSpPr>
          <p:nvPr/>
        </p:nvCxnSpPr>
        <p:spPr>
          <a:xfrm>
            <a:off x="8900594" y="3502678"/>
            <a:ext cx="416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BFE6D2-C2B5-B206-1B9B-264F1B0BBE3C}"/>
              </a:ext>
            </a:extLst>
          </p:cNvPr>
          <p:cNvGrpSpPr/>
          <p:nvPr/>
        </p:nvGrpSpPr>
        <p:grpSpPr>
          <a:xfrm>
            <a:off x="464947" y="2716576"/>
            <a:ext cx="4921916" cy="4004899"/>
            <a:chOff x="605593" y="1099817"/>
            <a:chExt cx="4707633" cy="38305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FDAB5B-BC67-206B-D8DC-7340B986A4DA}"/>
                </a:ext>
              </a:extLst>
            </p:cNvPr>
            <p:cNvSpPr/>
            <p:nvPr/>
          </p:nvSpPr>
          <p:spPr>
            <a:xfrm>
              <a:off x="629259" y="1099817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2997199-4164-81B1-2867-013953B7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6"/>
            <a:stretch/>
          </p:blipFill>
          <p:spPr bwMode="auto">
            <a:xfrm>
              <a:off x="605593" y="1303202"/>
              <a:ext cx="4643256" cy="351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1B1FB-E9E7-8F3C-4F79-F35131AB49B3}"/>
              </a:ext>
            </a:extLst>
          </p:cNvPr>
          <p:cNvGrpSpPr/>
          <p:nvPr/>
        </p:nvGrpSpPr>
        <p:grpSpPr>
          <a:xfrm>
            <a:off x="489690" y="2766900"/>
            <a:ext cx="4834980" cy="3848829"/>
            <a:chOff x="723908" y="1139185"/>
            <a:chExt cx="4834980" cy="38488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981282-2B45-6DA0-A6C4-370E329C9A04}"/>
                </a:ext>
              </a:extLst>
            </p:cNvPr>
            <p:cNvSpPr/>
            <p:nvPr/>
          </p:nvSpPr>
          <p:spPr>
            <a:xfrm>
              <a:off x="773183" y="1139185"/>
              <a:ext cx="4683967" cy="3830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09592D0-7AD0-0745-E87F-1BB60538B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3" r="62"/>
            <a:stretch/>
          </p:blipFill>
          <p:spPr bwMode="auto">
            <a:xfrm>
              <a:off x="723908" y="1298238"/>
              <a:ext cx="4834980" cy="368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0E7EA-82BF-7B38-D599-C7F994B8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92" y="1150006"/>
            <a:ext cx="9156686" cy="17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13C347-5F3A-8213-B0F4-71257D2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2" y="1615236"/>
            <a:ext cx="10040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246FB-C580-9EAE-26E7-00F4E9892C7F}"/>
              </a:ext>
            </a:extLst>
          </p:cNvPr>
          <p:cNvSpPr txBox="1"/>
          <p:nvPr/>
        </p:nvSpPr>
        <p:spPr>
          <a:xfrm>
            <a:off x="8222441" y="1063668"/>
            <a:ext cx="3298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“… AQGEEEEEAEEGGEEAATTSPPA …”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04CA-D94E-CE94-7619-0B74E671C9B0}"/>
              </a:ext>
            </a:extLst>
          </p:cNvPr>
          <p:cNvSpPr/>
          <p:nvPr/>
        </p:nvSpPr>
        <p:spPr>
          <a:xfrm>
            <a:off x="7931912" y="1402222"/>
            <a:ext cx="1061364" cy="1095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13EC6275-633A-42E7-392A-7EFF39B6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6" y="1256263"/>
            <a:ext cx="3767521" cy="290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8EE7C-AC8C-4DA0-99E0-180A3BA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2192001" cy="800128"/>
          </a:xfrm>
        </p:spPr>
        <p:txBody>
          <a:bodyPr>
            <a:noAutofit/>
          </a:bodyPr>
          <a:lstStyle/>
          <a:p>
            <a:r>
              <a:rPr lang="en-US" sz="3200" dirty="0"/>
              <a:t>Theoretical prediction matches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66F5-52C9-477F-B0A9-29281636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602" y="1056412"/>
            <a:ext cx="7096695" cy="534516"/>
          </a:xfrm>
        </p:spPr>
        <p:txBody>
          <a:bodyPr>
            <a:noAutofit/>
          </a:bodyPr>
          <a:lstStyle/>
          <a:p>
            <a:r>
              <a:rPr lang="en-US" sz="1800" dirty="0"/>
              <a:t>What changes are occurring within NFH during 3x decrease?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0BC0-3E70-45CB-A804-D91062F9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ACC8A-6055-4E46-A752-F724BE4DBBFB}"/>
              </a:ext>
            </a:extLst>
          </p:cNvPr>
          <p:cNvGrpSpPr/>
          <p:nvPr/>
        </p:nvGrpSpPr>
        <p:grpSpPr>
          <a:xfrm>
            <a:off x="980364" y="1740392"/>
            <a:ext cx="1955053" cy="1502107"/>
            <a:chOff x="690546" y="2904515"/>
            <a:chExt cx="2723049" cy="2092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93D0FF-C0FF-4E91-B8CA-7736B16284F9}"/>
                </a:ext>
              </a:extLst>
            </p:cNvPr>
            <p:cNvSpPr/>
            <p:nvPr/>
          </p:nvSpPr>
          <p:spPr>
            <a:xfrm rot="994154">
              <a:off x="2923088" y="2904515"/>
              <a:ext cx="490507" cy="2092173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734A-3B26-4E26-9E58-00E001E5D4D6}"/>
                </a:ext>
              </a:extLst>
            </p:cNvPr>
            <p:cNvSpPr txBox="1"/>
            <p:nvPr/>
          </p:nvSpPr>
          <p:spPr>
            <a:xfrm>
              <a:off x="690546" y="3185158"/>
              <a:ext cx="2177290" cy="728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Lucida grande" panose="020B0502040204020203"/>
                </a:rPr>
                <a:t>Dramatic collapse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83A1-66B6-4133-B1DB-9A8D0E9AF36F}"/>
              </a:ext>
            </a:extLst>
          </p:cNvPr>
          <p:cNvGrpSpPr/>
          <p:nvPr/>
        </p:nvGrpSpPr>
        <p:grpSpPr>
          <a:xfrm>
            <a:off x="5100264" y="1594383"/>
            <a:ext cx="3713022" cy="4859152"/>
            <a:chOff x="6054330" y="1839383"/>
            <a:chExt cx="3713022" cy="48591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8B3D28-6F8B-4746-B1B4-DE5D955796B0}"/>
                </a:ext>
              </a:extLst>
            </p:cNvPr>
            <p:cNvGrpSpPr/>
            <p:nvPr/>
          </p:nvGrpSpPr>
          <p:grpSpPr>
            <a:xfrm>
              <a:off x="6054330" y="4222053"/>
              <a:ext cx="3713022" cy="2476482"/>
              <a:chOff x="1495758" y="3407394"/>
              <a:chExt cx="3713022" cy="247648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32EF0E-7D15-49A4-A343-C337E08F9CA4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D60050E-DE52-4680-A868-47C4188AB097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34D114-56F8-4707-8D5B-74E119D84AB4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60878-2BCD-4630-BA40-D1FCF947665F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65A79B-B331-4006-B5C1-A81C34AC95B4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A9E830-CD34-4512-AFDA-4DE1083163F1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AA3A3B-5A51-42FF-9979-F313FE550A07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CED9811-2D54-4256-91DF-A19A6C577E5A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D14491-2552-45E0-B7B5-3F5052C4459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9F3390-C3BB-47DE-9064-E9198164AA2D}"/>
                </a:ext>
              </a:extLst>
            </p:cNvPr>
            <p:cNvGrpSpPr/>
            <p:nvPr/>
          </p:nvGrpSpPr>
          <p:grpSpPr>
            <a:xfrm>
              <a:off x="6054330" y="1839383"/>
              <a:ext cx="3713022" cy="2476482"/>
              <a:chOff x="1495758" y="3407394"/>
              <a:chExt cx="3713022" cy="247648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3A9D74-D894-4060-BF76-8FD1D8C741D8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82D90E-E864-4264-9661-E06D3A251E8D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E07D6B-81D5-4561-A0B9-691D2465F155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61FC51-03D4-4747-9E2B-920B5A569424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CB3CB9E-C7D6-41E9-8950-8985AD236375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E8B17B4-63B5-4157-964E-84D6F5F2022F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2ED5186-CA45-453A-AE6F-7E857DDD7D79}"/>
                  </a:ext>
                </a:extLst>
              </p:cNvPr>
              <p:cNvSpPr/>
              <p:nvPr/>
            </p:nvSpPr>
            <p:spPr>
              <a:xfrm>
                <a:off x="1642533" y="3989961"/>
                <a:ext cx="3566247" cy="559682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66247" h="559682">
                    <a:moveTo>
                      <a:pt x="0" y="268772"/>
                    </a:moveTo>
                    <a:cubicBezTo>
                      <a:pt x="254000" y="268772"/>
                      <a:pt x="508000" y="268772"/>
                      <a:pt x="558800" y="243372"/>
                    </a:cubicBezTo>
                    <a:cubicBezTo>
                      <a:pt x="609600" y="217972"/>
                      <a:pt x="297744" y="100850"/>
                      <a:pt x="304800" y="116372"/>
                    </a:cubicBezTo>
                    <a:cubicBezTo>
                      <a:pt x="311856" y="131894"/>
                      <a:pt x="468490" y="325217"/>
                      <a:pt x="601134" y="336506"/>
                    </a:cubicBezTo>
                    <a:cubicBezTo>
                      <a:pt x="733779" y="347795"/>
                      <a:pt x="1028700" y="186928"/>
                      <a:pt x="1100667" y="184106"/>
                    </a:cubicBezTo>
                    <a:cubicBezTo>
                      <a:pt x="1172634" y="181284"/>
                      <a:pt x="1078090" y="330861"/>
                      <a:pt x="1032934" y="319572"/>
                    </a:cubicBezTo>
                    <a:cubicBezTo>
                      <a:pt x="987779" y="308283"/>
                      <a:pt x="753534" y="120605"/>
                      <a:pt x="829734" y="116372"/>
                    </a:cubicBezTo>
                    <a:cubicBezTo>
                      <a:pt x="905934" y="112139"/>
                      <a:pt x="1143001" y="270183"/>
                      <a:pt x="1490134" y="294172"/>
                    </a:cubicBezTo>
                    <a:cubicBezTo>
                      <a:pt x="1837267" y="318161"/>
                      <a:pt x="2805290" y="308284"/>
                      <a:pt x="2912534" y="260306"/>
                    </a:cubicBezTo>
                    <a:cubicBezTo>
                      <a:pt x="3019778" y="212328"/>
                      <a:pt x="2238022" y="-43083"/>
                      <a:pt x="2133600" y="6306"/>
                    </a:cubicBezTo>
                    <a:cubicBezTo>
                      <a:pt x="2029178" y="55695"/>
                      <a:pt x="2068689" y="518539"/>
                      <a:pt x="2286000" y="556639"/>
                    </a:cubicBezTo>
                    <a:cubicBezTo>
                      <a:pt x="2503311" y="594739"/>
                      <a:pt x="3237089" y="263128"/>
                      <a:pt x="3437467" y="234906"/>
                    </a:cubicBezTo>
                    <a:cubicBezTo>
                      <a:pt x="3637845" y="206684"/>
                      <a:pt x="3563056" y="296995"/>
                      <a:pt x="3488267" y="387306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F3FE278-50F1-42AE-9621-9A102CAD9198}"/>
                  </a:ext>
                </a:extLst>
              </p:cNvPr>
              <p:cNvSpPr/>
              <p:nvPr/>
            </p:nvSpPr>
            <p:spPr>
              <a:xfrm>
                <a:off x="1646469" y="4876382"/>
                <a:ext cx="3479689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E2C55F-2D35-47E2-9406-741B6EC7B4C2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8B12F0-3B30-42AC-A9C9-AACB7653A840}"/>
              </a:ext>
            </a:extLst>
          </p:cNvPr>
          <p:cNvGrpSpPr/>
          <p:nvPr/>
        </p:nvGrpSpPr>
        <p:grpSpPr>
          <a:xfrm>
            <a:off x="5082221" y="1579462"/>
            <a:ext cx="3929427" cy="4982806"/>
            <a:chOff x="3320265" y="1471114"/>
            <a:chExt cx="3929427" cy="49828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9F49C4-63DC-4DFC-B8D5-A0AB92C9FBD8}"/>
                </a:ext>
              </a:extLst>
            </p:cNvPr>
            <p:cNvSpPr/>
            <p:nvPr/>
          </p:nvSpPr>
          <p:spPr>
            <a:xfrm>
              <a:off x="3320266" y="1471114"/>
              <a:ext cx="3929426" cy="4982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FE553A-8D7E-47FF-B196-26D4F1D8327B}"/>
                </a:ext>
              </a:extLst>
            </p:cNvPr>
            <p:cNvGrpSpPr/>
            <p:nvPr/>
          </p:nvGrpSpPr>
          <p:grpSpPr>
            <a:xfrm>
              <a:off x="3320265" y="3879868"/>
              <a:ext cx="2975740" cy="2476482"/>
              <a:chOff x="1495758" y="3407394"/>
              <a:chExt cx="2975740" cy="247648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BD3981B-6296-4CA5-9DA0-2D1A979C0215}"/>
                  </a:ext>
                </a:extLst>
              </p:cNvPr>
              <p:cNvSpPr/>
              <p:nvPr/>
            </p:nvSpPr>
            <p:spPr>
              <a:xfrm rot="5400000">
                <a:off x="2169001" y="3009063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B31426-06D3-4431-9423-983A4E9F9B53}"/>
                  </a:ext>
                </a:extLst>
              </p:cNvPr>
              <p:cNvSpPr/>
              <p:nvPr/>
            </p:nvSpPr>
            <p:spPr>
              <a:xfrm rot="5400000">
                <a:off x="2142070" y="3878607"/>
                <a:ext cx="539923" cy="1532657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7298695-4051-44AA-9E92-FA7730E57CB3}"/>
                  </a:ext>
                </a:extLst>
              </p:cNvPr>
              <p:cNvSpPr/>
              <p:nvPr/>
            </p:nvSpPr>
            <p:spPr>
              <a:xfrm rot="5400000">
                <a:off x="2142070" y="4781789"/>
                <a:ext cx="539923" cy="153265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194" h="1658678">
                    <a:moveTo>
                      <a:pt x="218122" y="1658678"/>
                    </a:moveTo>
                    <a:cubicBezTo>
                      <a:pt x="198214" y="1465775"/>
                      <a:pt x="43147" y="1306885"/>
                      <a:pt x="89442" y="1052260"/>
                    </a:cubicBezTo>
                    <a:cubicBezTo>
                      <a:pt x="135737" y="797635"/>
                      <a:pt x="500106" y="266560"/>
                      <a:pt x="495895" y="130925"/>
                    </a:cubicBezTo>
                    <a:cubicBezTo>
                      <a:pt x="491684" y="-4710"/>
                      <a:pt x="139308" y="194297"/>
                      <a:pt x="64177" y="238451"/>
                    </a:cubicBezTo>
                    <a:cubicBezTo>
                      <a:pt x="-10954" y="282605"/>
                      <a:pt x="-23724" y="331450"/>
                      <a:pt x="45107" y="395851"/>
                    </a:cubicBezTo>
                    <a:cubicBezTo>
                      <a:pt x="113938" y="460252"/>
                      <a:pt x="440008" y="677710"/>
                      <a:pt x="477166" y="624860"/>
                    </a:cubicBezTo>
                    <a:cubicBezTo>
                      <a:pt x="514324" y="572010"/>
                      <a:pt x="191169" y="310783"/>
                      <a:pt x="268055" y="78750"/>
                    </a:cubicBezTo>
                    <a:cubicBezTo>
                      <a:pt x="320228" y="-62667"/>
                      <a:pt x="316772" y="64530"/>
                      <a:pt x="539194" y="0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974C4-9E17-4588-86D2-4C64B8C0BF42}"/>
                  </a:ext>
                </a:extLst>
              </p:cNvPr>
              <p:cNvSpPr/>
              <p:nvPr/>
            </p:nvSpPr>
            <p:spPr>
              <a:xfrm rot="5400000">
                <a:off x="1764887" y="4384057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FC175AC-0327-4A95-A213-43CBDDFF1DBE}"/>
                  </a:ext>
                </a:extLst>
              </p:cNvPr>
              <p:cNvSpPr/>
              <p:nvPr/>
            </p:nvSpPr>
            <p:spPr>
              <a:xfrm rot="5400000">
                <a:off x="1731534" y="5294425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E072D0-FD5A-44B7-9B2F-09C87ED7B72A}"/>
                  </a:ext>
                </a:extLst>
              </p:cNvPr>
              <p:cNvSpPr/>
              <p:nvPr/>
            </p:nvSpPr>
            <p:spPr>
              <a:xfrm rot="5400000">
                <a:off x="1787445" y="3519722"/>
                <a:ext cx="465679" cy="713223"/>
              </a:xfrm>
              <a:custGeom>
                <a:avLst/>
                <a:gdLst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2877"/>
                  <a:gd name="connsiteY0" fmla="*/ 403654 h 1394006"/>
                  <a:gd name="connsiteX1" fmla="*/ 255372 w 792877"/>
                  <a:gd name="connsiteY1" fmla="*/ 16476 h 1394006"/>
                  <a:gd name="connsiteX2" fmla="*/ 782594 w 792877"/>
                  <a:gd name="connsiteY2" fmla="*/ 296562 h 1394006"/>
                  <a:gd name="connsiteX3" fmla="*/ 568410 w 792877"/>
                  <a:gd name="connsiteY3" fmla="*/ 914400 h 1394006"/>
                  <a:gd name="connsiteX4" fmla="*/ 131805 w 792877"/>
                  <a:gd name="connsiteY4" fmla="*/ 634314 h 1394006"/>
                  <a:gd name="connsiteX5" fmla="*/ 263610 w 792877"/>
                  <a:gd name="connsiteY5" fmla="*/ 1392195 h 1394006"/>
                  <a:gd name="connsiteX6" fmla="*/ 345989 w 792877"/>
                  <a:gd name="connsiteY6" fmla="*/ 378941 h 1394006"/>
                  <a:gd name="connsiteX7" fmla="*/ 724929 w 792877"/>
                  <a:gd name="connsiteY7" fmla="*/ 0 h 1394006"/>
                  <a:gd name="connsiteX0" fmla="*/ 0 w 790070"/>
                  <a:gd name="connsiteY0" fmla="*/ 403654 h 1394006"/>
                  <a:gd name="connsiteX1" fmla="*/ 313037 w 790070"/>
                  <a:gd name="connsiteY1" fmla="*/ 32952 h 1394006"/>
                  <a:gd name="connsiteX2" fmla="*/ 782594 w 790070"/>
                  <a:gd name="connsiteY2" fmla="*/ 296562 h 1394006"/>
                  <a:gd name="connsiteX3" fmla="*/ 568410 w 790070"/>
                  <a:gd name="connsiteY3" fmla="*/ 914400 h 1394006"/>
                  <a:gd name="connsiteX4" fmla="*/ 131805 w 790070"/>
                  <a:gd name="connsiteY4" fmla="*/ 634314 h 1394006"/>
                  <a:gd name="connsiteX5" fmla="*/ 263610 w 790070"/>
                  <a:gd name="connsiteY5" fmla="*/ 1392195 h 1394006"/>
                  <a:gd name="connsiteX6" fmla="*/ 345989 w 790070"/>
                  <a:gd name="connsiteY6" fmla="*/ 378941 h 1394006"/>
                  <a:gd name="connsiteX7" fmla="*/ 724929 w 790070"/>
                  <a:gd name="connsiteY7" fmla="*/ 0 h 1394006"/>
                  <a:gd name="connsiteX0" fmla="*/ 0 w 794474"/>
                  <a:gd name="connsiteY0" fmla="*/ 403654 h 1394053"/>
                  <a:gd name="connsiteX1" fmla="*/ 313037 w 794474"/>
                  <a:gd name="connsiteY1" fmla="*/ 32952 h 1394053"/>
                  <a:gd name="connsiteX2" fmla="*/ 782594 w 794474"/>
                  <a:gd name="connsiteY2" fmla="*/ 296562 h 1394053"/>
                  <a:gd name="connsiteX3" fmla="*/ 609599 w 794474"/>
                  <a:gd name="connsiteY3" fmla="*/ 799070 h 1394053"/>
                  <a:gd name="connsiteX4" fmla="*/ 131805 w 794474"/>
                  <a:gd name="connsiteY4" fmla="*/ 634314 h 1394053"/>
                  <a:gd name="connsiteX5" fmla="*/ 263610 w 794474"/>
                  <a:gd name="connsiteY5" fmla="*/ 1392195 h 1394053"/>
                  <a:gd name="connsiteX6" fmla="*/ 345989 w 794474"/>
                  <a:gd name="connsiteY6" fmla="*/ 378941 h 1394053"/>
                  <a:gd name="connsiteX7" fmla="*/ 724929 w 794474"/>
                  <a:gd name="connsiteY7" fmla="*/ 0 h 1394053"/>
                  <a:gd name="connsiteX0" fmla="*/ 0 w 803373"/>
                  <a:gd name="connsiteY0" fmla="*/ 403654 h 1394053"/>
                  <a:gd name="connsiteX1" fmla="*/ 313037 w 803373"/>
                  <a:gd name="connsiteY1" fmla="*/ 32952 h 1394053"/>
                  <a:gd name="connsiteX2" fmla="*/ 782594 w 803373"/>
                  <a:gd name="connsiteY2" fmla="*/ 296562 h 1394053"/>
                  <a:gd name="connsiteX3" fmla="*/ 609599 w 803373"/>
                  <a:gd name="connsiteY3" fmla="*/ 799070 h 1394053"/>
                  <a:gd name="connsiteX4" fmla="*/ 131805 w 803373"/>
                  <a:gd name="connsiteY4" fmla="*/ 634314 h 1394053"/>
                  <a:gd name="connsiteX5" fmla="*/ 263610 w 803373"/>
                  <a:gd name="connsiteY5" fmla="*/ 1392195 h 1394053"/>
                  <a:gd name="connsiteX6" fmla="*/ 345989 w 803373"/>
                  <a:gd name="connsiteY6" fmla="*/ 378941 h 1394053"/>
                  <a:gd name="connsiteX7" fmla="*/ 724929 w 803373"/>
                  <a:gd name="connsiteY7" fmla="*/ 0 h 1394053"/>
                  <a:gd name="connsiteX0" fmla="*/ 0 w 794569"/>
                  <a:gd name="connsiteY0" fmla="*/ 403654 h 1397904"/>
                  <a:gd name="connsiteX1" fmla="*/ 313037 w 794569"/>
                  <a:gd name="connsiteY1" fmla="*/ 32952 h 1397904"/>
                  <a:gd name="connsiteX2" fmla="*/ 782594 w 794569"/>
                  <a:gd name="connsiteY2" fmla="*/ 296562 h 1397904"/>
                  <a:gd name="connsiteX3" fmla="*/ 609599 w 794569"/>
                  <a:gd name="connsiteY3" fmla="*/ 799070 h 1397904"/>
                  <a:gd name="connsiteX4" fmla="*/ 123567 w 794569"/>
                  <a:gd name="connsiteY4" fmla="*/ 790833 h 1397904"/>
                  <a:gd name="connsiteX5" fmla="*/ 263610 w 794569"/>
                  <a:gd name="connsiteY5" fmla="*/ 1392195 h 1397904"/>
                  <a:gd name="connsiteX6" fmla="*/ 345989 w 794569"/>
                  <a:gd name="connsiteY6" fmla="*/ 378941 h 1397904"/>
                  <a:gd name="connsiteX7" fmla="*/ 724929 w 794569"/>
                  <a:gd name="connsiteY7" fmla="*/ 0 h 1397904"/>
                  <a:gd name="connsiteX0" fmla="*/ 0 w 794569"/>
                  <a:gd name="connsiteY0" fmla="*/ 403654 h 1398135"/>
                  <a:gd name="connsiteX1" fmla="*/ 313037 w 794569"/>
                  <a:gd name="connsiteY1" fmla="*/ 32952 h 1398135"/>
                  <a:gd name="connsiteX2" fmla="*/ 782594 w 794569"/>
                  <a:gd name="connsiteY2" fmla="*/ 296562 h 1398135"/>
                  <a:gd name="connsiteX3" fmla="*/ 609599 w 794569"/>
                  <a:gd name="connsiteY3" fmla="*/ 799070 h 1398135"/>
                  <a:gd name="connsiteX4" fmla="*/ 123567 w 794569"/>
                  <a:gd name="connsiteY4" fmla="*/ 790833 h 1398135"/>
                  <a:gd name="connsiteX5" fmla="*/ 263610 w 794569"/>
                  <a:gd name="connsiteY5" fmla="*/ 1392195 h 1398135"/>
                  <a:gd name="connsiteX6" fmla="*/ 345989 w 794569"/>
                  <a:gd name="connsiteY6" fmla="*/ 378941 h 1398135"/>
                  <a:gd name="connsiteX7" fmla="*/ 724929 w 794569"/>
                  <a:gd name="connsiteY7" fmla="*/ 0 h 1398135"/>
                  <a:gd name="connsiteX0" fmla="*/ 0 w 794569"/>
                  <a:gd name="connsiteY0" fmla="*/ 403654 h 1218514"/>
                  <a:gd name="connsiteX1" fmla="*/ 313037 w 794569"/>
                  <a:gd name="connsiteY1" fmla="*/ 32952 h 1218514"/>
                  <a:gd name="connsiteX2" fmla="*/ 782594 w 794569"/>
                  <a:gd name="connsiteY2" fmla="*/ 296562 h 1218514"/>
                  <a:gd name="connsiteX3" fmla="*/ 609599 w 794569"/>
                  <a:gd name="connsiteY3" fmla="*/ 799070 h 1218514"/>
                  <a:gd name="connsiteX4" fmla="*/ 123567 w 794569"/>
                  <a:gd name="connsiteY4" fmla="*/ 790833 h 1218514"/>
                  <a:gd name="connsiteX5" fmla="*/ 378940 w 794569"/>
                  <a:gd name="connsiteY5" fmla="*/ 1210962 h 1218514"/>
                  <a:gd name="connsiteX6" fmla="*/ 345989 w 794569"/>
                  <a:gd name="connsiteY6" fmla="*/ 378941 h 1218514"/>
                  <a:gd name="connsiteX7" fmla="*/ 724929 w 794569"/>
                  <a:gd name="connsiteY7" fmla="*/ 0 h 1218514"/>
                  <a:gd name="connsiteX0" fmla="*/ 0 w 794569"/>
                  <a:gd name="connsiteY0" fmla="*/ 403654 h 1239117"/>
                  <a:gd name="connsiteX1" fmla="*/ 313037 w 794569"/>
                  <a:gd name="connsiteY1" fmla="*/ 32952 h 1239117"/>
                  <a:gd name="connsiteX2" fmla="*/ 782594 w 794569"/>
                  <a:gd name="connsiteY2" fmla="*/ 296562 h 1239117"/>
                  <a:gd name="connsiteX3" fmla="*/ 609599 w 794569"/>
                  <a:gd name="connsiteY3" fmla="*/ 799070 h 1239117"/>
                  <a:gd name="connsiteX4" fmla="*/ 123567 w 794569"/>
                  <a:gd name="connsiteY4" fmla="*/ 790833 h 1239117"/>
                  <a:gd name="connsiteX5" fmla="*/ 378940 w 794569"/>
                  <a:gd name="connsiteY5" fmla="*/ 1210962 h 1239117"/>
                  <a:gd name="connsiteX6" fmla="*/ 345989 w 794569"/>
                  <a:gd name="connsiteY6" fmla="*/ 378941 h 1239117"/>
                  <a:gd name="connsiteX7" fmla="*/ 724929 w 794569"/>
                  <a:gd name="connsiteY7" fmla="*/ 0 h 1239117"/>
                  <a:gd name="connsiteX0" fmla="*/ 0 w 794569"/>
                  <a:gd name="connsiteY0" fmla="*/ 403654 h 1243210"/>
                  <a:gd name="connsiteX1" fmla="*/ 313037 w 794569"/>
                  <a:gd name="connsiteY1" fmla="*/ 32952 h 1243210"/>
                  <a:gd name="connsiteX2" fmla="*/ 782594 w 794569"/>
                  <a:gd name="connsiteY2" fmla="*/ 296562 h 1243210"/>
                  <a:gd name="connsiteX3" fmla="*/ 609599 w 794569"/>
                  <a:gd name="connsiteY3" fmla="*/ 799070 h 1243210"/>
                  <a:gd name="connsiteX4" fmla="*/ 123567 w 794569"/>
                  <a:gd name="connsiteY4" fmla="*/ 790833 h 1243210"/>
                  <a:gd name="connsiteX5" fmla="*/ 378940 w 794569"/>
                  <a:gd name="connsiteY5" fmla="*/ 1210962 h 1243210"/>
                  <a:gd name="connsiteX6" fmla="*/ 345989 w 794569"/>
                  <a:gd name="connsiteY6" fmla="*/ 378941 h 1243210"/>
                  <a:gd name="connsiteX7" fmla="*/ 724929 w 794569"/>
                  <a:gd name="connsiteY7" fmla="*/ 0 h 1243210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20054"/>
                  <a:gd name="connsiteX1" fmla="*/ 313037 w 794569"/>
                  <a:gd name="connsiteY1" fmla="*/ 32952 h 1220054"/>
                  <a:gd name="connsiteX2" fmla="*/ 782594 w 794569"/>
                  <a:gd name="connsiteY2" fmla="*/ 296562 h 1220054"/>
                  <a:gd name="connsiteX3" fmla="*/ 609599 w 794569"/>
                  <a:gd name="connsiteY3" fmla="*/ 799070 h 1220054"/>
                  <a:gd name="connsiteX4" fmla="*/ 123567 w 794569"/>
                  <a:gd name="connsiteY4" fmla="*/ 790833 h 1220054"/>
                  <a:gd name="connsiteX5" fmla="*/ 378940 w 794569"/>
                  <a:gd name="connsiteY5" fmla="*/ 1210962 h 1220054"/>
                  <a:gd name="connsiteX6" fmla="*/ 304800 w 794569"/>
                  <a:gd name="connsiteY6" fmla="*/ 378941 h 1220054"/>
                  <a:gd name="connsiteX7" fmla="*/ 724929 w 794569"/>
                  <a:gd name="connsiteY7" fmla="*/ 0 h 1220054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0 w 794569"/>
                  <a:gd name="connsiteY0" fmla="*/ 403654 h 1219145"/>
                  <a:gd name="connsiteX1" fmla="*/ 313037 w 794569"/>
                  <a:gd name="connsiteY1" fmla="*/ 32952 h 1219145"/>
                  <a:gd name="connsiteX2" fmla="*/ 782594 w 794569"/>
                  <a:gd name="connsiteY2" fmla="*/ 296562 h 1219145"/>
                  <a:gd name="connsiteX3" fmla="*/ 609599 w 794569"/>
                  <a:gd name="connsiteY3" fmla="*/ 799070 h 1219145"/>
                  <a:gd name="connsiteX4" fmla="*/ 123567 w 794569"/>
                  <a:gd name="connsiteY4" fmla="*/ 790833 h 1219145"/>
                  <a:gd name="connsiteX5" fmla="*/ 378940 w 794569"/>
                  <a:gd name="connsiteY5" fmla="*/ 1210962 h 1219145"/>
                  <a:gd name="connsiteX6" fmla="*/ 321275 w 794569"/>
                  <a:gd name="connsiteY6" fmla="*/ 403655 h 1219145"/>
                  <a:gd name="connsiteX7" fmla="*/ 724929 w 794569"/>
                  <a:gd name="connsiteY7" fmla="*/ 0 h 1219145"/>
                  <a:gd name="connsiteX0" fmla="*/ 2026 w 796595"/>
                  <a:gd name="connsiteY0" fmla="*/ 403654 h 1219145"/>
                  <a:gd name="connsiteX1" fmla="*/ 315063 w 796595"/>
                  <a:gd name="connsiteY1" fmla="*/ 32952 h 1219145"/>
                  <a:gd name="connsiteX2" fmla="*/ 784620 w 796595"/>
                  <a:gd name="connsiteY2" fmla="*/ 296562 h 1219145"/>
                  <a:gd name="connsiteX3" fmla="*/ 611625 w 796595"/>
                  <a:gd name="connsiteY3" fmla="*/ 799070 h 1219145"/>
                  <a:gd name="connsiteX4" fmla="*/ 125593 w 796595"/>
                  <a:gd name="connsiteY4" fmla="*/ 790833 h 1219145"/>
                  <a:gd name="connsiteX5" fmla="*/ 380966 w 796595"/>
                  <a:gd name="connsiteY5" fmla="*/ 1210962 h 1219145"/>
                  <a:gd name="connsiteX6" fmla="*/ 323301 w 796595"/>
                  <a:gd name="connsiteY6" fmla="*/ 403655 h 1219145"/>
                  <a:gd name="connsiteX7" fmla="*/ 726955 w 796595"/>
                  <a:gd name="connsiteY7" fmla="*/ 0 h 1219145"/>
                  <a:gd name="connsiteX0" fmla="*/ 921 w 921695"/>
                  <a:gd name="connsiteY0" fmla="*/ 1651158 h 1651158"/>
                  <a:gd name="connsiteX1" fmla="*/ 440163 w 921695"/>
                  <a:gd name="connsiteY1" fmla="*/ 70027 h 1651158"/>
                  <a:gd name="connsiteX2" fmla="*/ 909720 w 921695"/>
                  <a:gd name="connsiteY2" fmla="*/ 333637 h 1651158"/>
                  <a:gd name="connsiteX3" fmla="*/ 736725 w 921695"/>
                  <a:gd name="connsiteY3" fmla="*/ 836145 h 1651158"/>
                  <a:gd name="connsiteX4" fmla="*/ 250693 w 921695"/>
                  <a:gd name="connsiteY4" fmla="*/ 827908 h 1651158"/>
                  <a:gd name="connsiteX5" fmla="*/ 506066 w 921695"/>
                  <a:gd name="connsiteY5" fmla="*/ 1248037 h 1651158"/>
                  <a:gd name="connsiteX6" fmla="*/ 448401 w 921695"/>
                  <a:gd name="connsiteY6" fmla="*/ 440730 h 1651158"/>
                  <a:gd name="connsiteX7" fmla="*/ 852055 w 921695"/>
                  <a:gd name="connsiteY7" fmla="*/ 37075 h 1651158"/>
                  <a:gd name="connsiteX0" fmla="*/ 102183 w 1054103"/>
                  <a:gd name="connsiteY0" fmla="*/ 1614083 h 1614083"/>
                  <a:gd name="connsiteX1" fmla="*/ 61846 w 1054103"/>
                  <a:gd name="connsiteY1" fmla="*/ 1109595 h 1614083"/>
                  <a:gd name="connsiteX2" fmla="*/ 1010982 w 1054103"/>
                  <a:gd name="connsiteY2" fmla="*/ 296562 h 1614083"/>
                  <a:gd name="connsiteX3" fmla="*/ 837987 w 1054103"/>
                  <a:gd name="connsiteY3" fmla="*/ 799070 h 1614083"/>
                  <a:gd name="connsiteX4" fmla="*/ 351955 w 1054103"/>
                  <a:gd name="connsiteY4" fmla="*/ 790833 h 1614083"/>
                  <a:gd name="connsiteX5" fmla="*/ 607328 w 1054103"/>
                  <a:gd name="connsiteY5" fmla="*/ 1210962 h 1614083"/>
                  <a:gd name="connsiteX6" fmla="*/ 549663 w 1054103"/>
                  <a:gd name="connsiteY6" fmla="*/ 403655 h 1614083"/>
                  <a:gd name="connsiteX7" fmla="*/ 953317 w 1054103"/>
                  <a:gd name="connsiteY7" fmla="*/ 0 h 1614083"/>
                  <a:gd name="connsiteX0" fmla="*/ 102183 w 1011007"/>
                  <a:gd name="connsiteY0" fmla="*/ 1614083 h 1614083"/>
                  <a:gd name="connsiteX1" fmla="*/ 61846 w 1011007"/>
                  <a:gd name="connsiteY1" fmla="*/ 1109595 h 1614083"/>
                  <a:gd name="connsiteX2" fmla="*/ 1010982 w 1011007"/>
                  <a:gd name="connsiteY2" fmla="*/ 296562 h 1614083"/>
                  <a:gd name="connsiteX3" fmla="*/ 30272 w 1011007"/>
                  <a:gd name="connsiteY3" fmla="*/ 754476 h 1614083"/>
                  <a:gd name="connsiteX4" fmla="*/ 351955 w 1011007"/>
                  <a:gd name="connsiteY4" fmla="*/ 790833 h 1614083"/>
                  <a:gd name="connsiteX5" fmla="*/ 607328 w 1011007"/>
                  <a:gd name="connsiteY5" fmla="*/ 1210962 h 1614083"/>
                  <a:gd name="connsiteX6" fmla="*/ 549663 w 1011007"/>
                  <a:gd name="connsiteY6" fmla="*/ 403655 h 1614083"/>
                  <a:gd name="connsiteX7" fmla="*/ 953317 w 1011007"/>
                  <a:gd name="connsiteY7" fmla="*/ 0 h 1614083"/>
                  <a:gd name="connsiteX0" fmla="*/ 142844 w 1051668"/>
                  <a:gd name="connsiteY0" fmla="*/ 1614083 h 1614083"/>
                  <a:gd name="connsiteX1" fmla="*/ 102507 w 1051668"/>
                  <a:gd name="connsiteY1" fmla="*/ 1109595 h 1614083"/>
                  <a:gd name="connsiteX2" fmla="*/ 1051643 w 1051668"/>
                  <a:gd name="connsiteY2" fmla="*/ 296562 h 1614083"/>
                  <a:gd name="connsiteX3" fmla="*/ 70933 w 1051668"/>
                  <a:gd name="connsiteY3" fmla="*/ 754476 h 1614083"/>
                  <a:gd name="connsiteX4" fmla="*/ 140206 w 1051668"/>
                  <a:gd name="connsiteY4" fmla="*/ 867281 h 1614083"/>
                  <a:gd name="connsiteX5" fmla="*/ 647989 w 1051668"/>
                  <a:gd name="connsiteY5" fmla="*/ 1210962 h 1614083"/>
                  <a:gd name="connsiteX6" fmla="*/ 590324 w 1051668"/>
                  <a:gd name="connsiteY6" fmla="*/ 403655 h 1614083"/>
                  <a:gd name="connsiteX7" fmla="*/ 993978 w 1051668"/>
                  <a:gd name="connsiteY7" fmla="*/ 0 h 1614083"/>
                  <a:gd name="connsiteX0" fmla="*/ 96113 w 947247"/>
                  <a:gd name="connsiteY0" fmla="*/ 1614083 h 1614083"/>
                  <a:gd name="connsiteX1" fmla="*/ 55776 w 947247"/>
                  <a:gd name="connsiteY1" fmla="*/ 1109595 h 1614083"/>
                  <a:gd name="connsiteX2" fmla="*/ 373886 w 947247"/>
                  <a:gd name="connsiteY2" fmla="*/ 583243 h 1614083"/>
                  <a:gd name="connsiteX3" fmla="*/ 24202 w 947247"/>
                  <a:gd name="connsiteY3" fmla="*/ 754476 h 1614083"/>
                  <a:gd name="connsiteX4" fmla="*/ 93475 w 947247"/>
                  <a:gd name="connsiteY4" fmla="*/ 867281 h 1614083"/>
                  <a:gd name="connsiteX5" fmla="*/ 601258 w 947247"/>
                  <a:gd name="connsiteY5" fmla="*/ 1210962 h 1614083"/>
                  <a:gd name="connsiteX6" fmla="*/ 543593 w 947247"/>
                  <a:gd name="connsiteY6" fmla="*/ 403655 h 1614083"/>
                  <a:gd name="connsiteX7" fmla="*/ 947247 w 947247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536041 w 939695"/>
                  <a:gd name="connsiteY6" fmla="*/ 403655 h 1614083"/>
                  <a:gd name="connsiteX7" fmla="*/ 939695 w 939695"/>
                  <a:gd name="connsiteY7" fmla="*/ 0 h 1614083"/>
                  <a:gd name="connsiteX0" fmla="*/ 88561 w 939695"/>
                  <a:gd name="connsiteY0" fmla="*/ 1614083 h 1614083"/>
                  <a:gd name="connsiteX1" fmla="*/ 48224 w 939695"/>
                  <a:gd name="connsiteY1" fmla="*/ 1109595 h 1614083"/>
                  <a:gd name="connsiteX2" fmla="*/ 366334 w 939695"/>
                  <a:gd name="connsiteY2" fmla="*/ 583243 h 1614083"/>
                  <a:gd name="connsiteX3" fmla="*/ 16650 w 939695"/>
                  <a:gd name="connsiteY3" fmla="*/ 754476 h 1614083"/>
                  <a:gd name="connsiteX4" fmla="*/ 85923 w 939695"/>
                  <a:gd name="connsiteY4" fmla="*/ 867281 h 1614083"/>
                  <a:gd name="connsiteX5" fmla="*/ 347605 w 939695"/>
                  <a:gd name="connsiteY5" fmla="*/ 1077178 h 1614083"/>
                  <a:gd name="connsiteX6" fmla="*/ 138494 w 939695"/>
                  <a:gd name="connsiteY6" fmla="*/ 531068 h 1614083"/>
                  <a:gd name="connsiteX7" fmla="*/ 939695 w 939695"/>
                  <a:gd name="connsiteY7" fmla="*/ 0 h 1614083"/>
                  <a:gd name="connsiteX0" fmla="*/ 88561 w 366407"/>
                  <a:gd name="connsiteY0" fmla="*/ 1145366 h 1145366"/>
                  <a:gd name="connsiteX1" fmla="*/ 48224 w 366407"/>
                  <a:gd name="connsiteY1" fmla="*/ 640878 h 1145366"/>
                  <a:gd name="connsiteX2" fmla="*/ 366334 w 366407"/>
                  <a:gd name="connsiteY2" fmla="*/ 114526 h 1145366"/>
                  <a:gd name="connsiteX3" fmla="*/ 16650 w 366407"/>
                  <a:gd name="connsiteY3" fmla="*/ 285759 h 1145366"/>
                  <a:gd name="connsiteX4" fmla="*/ 85923 w 366407"/>
                  <a:gd name="connsiteY4" fmla="*/ 398564 h 1145366"/>
                  <a:gd name="connsiteX5" fmla="*/ 347605 w 366407"/>
                  <a:gd name="connsiteY5" fmla="*/ 608461 h 1145366"/>
                  <a:gd name="connsiteX6" fmla="*/ 138494 w 366407"/>
                  <a:gd name="connsiteY6" fmla="*/ 62351 h 1145366"/>
                  <a:gd name="connsiteX7" fmla="*/ 264497 w 366407"/>
                  <a:gd name="connsiteY7" fmla="*/ 9084 h 1145366"/>
                  <a:gd name="connsiteX0" fmla="*/ 88561 w 409633"/>
                  <a:gd name="connsiteY0" fmla="*/ 1161765 h 1161765"/>
                  <a:gd name="connsiteX1" fmla="*/ 48224 w 409633"/>
                  <a:gd name="connsiteY1" fmla="*/ 657277 h 1161765"/>
                  <a:gd name="connsiteX2" fmla="*/ 366334 w 409633"/>
                  <a:gd name="connsiteY2" fmla="*/ 130925 h 1161765"/>
                  <a:gd name="connsiteX3" fmla="*/ 16650 w 409633"/>
                  <a:gd name="connsiteY3" fmla="*/ 302158 h 1161765"/>
                  <a:gd name="connsiteX4" fmla="*/ 85923 w 409633"/>
                  <a:gd name="connsiteY4" fmla="*/ 414963 h 1161765"/>
                  <a:gd name="connsiteX5" fmla="*/ 347605 w 409633"/>
                  <a:gd name="connsiteY5" fmla="*/ 624860 h 1161765"/>
                  <a:gd name="connsiteX6" fmla="*/ 138494 w 409633"/>
                  <a:gd name="connsiteY6" fmla="*/ 78750 h 1161765"/>
                  <a:gd name="connsiteX7" fmla="*/ 409633 w 409633"/>
                  <a:gd name="connsiteY7" fmla="*/ 0 h 1161765"/>
                  <a:gd name="connsiteX0" fmla="*/ 88561 w 409633"/>
                  <a:gd name="connsiteY0" fmla="*/ 1658678 h 1658678"/>
                  <a:gd name="connsiteX1" fmla="*/ 48224 w 409633"/>
                  <a:gd name="connsiteY1" fmla="*/ 657277 h 1658678"/>
                  <a:gd name="connsiteX2" fmla="*/ 366334 w 409633"/>
                  <a:gd name="connsiteY2" fmla="*/ 130925 h 1658678"/>
                  <a:gd name="connsiteX3" fmla="*/ 16650 w 409633"/>
                  <a:gd name="connsiteY3" fmla="*/ 302158 h 1658678"/>
                  <a:gd name="connsiteX4" fmla="*/ 85923 w 409633"/>
                  <a:gd name="connsiteY4" fmla="*/ 414963 h 1658678"/>
                  <a:gd name="connsiteX5" fmla="*/ 347605 w 409633"/>
                  <a:gd name="connsiteY5" fmla="*/ 624860 h 1658678"/>
                  <a:gd name="connsiteX6" fmla="*/ 138494 w 409633"/>
                  <a:gd name="connsiteY6" fmla="*/ 78750 h 1658678"/>
                  <a:gd name="connsiteX7" fmla="*/ 409633 w 409633"/>
                  <a:gd name="connsiteY7" fmla="*/ 0 h 1658678"/>
                  <a:gd name="connsiteX0" fmla="*/ 137265 w 458337"/>
                  <a:gd name="connsiteY0" fmla="*/ 1658678 h 1658678"/>
                  <a:gd name="connsiteX1" fmla="*/ 8585 w 458337"/>
                  <a:gd name="connsiteY1" fmla="*/ 1052260 h 1658678"/>
                  <a:gd name="connsiteX2" fmla="*/ 415038 w 458337"/>
                  <a:gd name="connsiteY2" fmla="*/ 130925 h 1658678"/>
                  <a:gd name="connsiteX3" fmla="*/ 65354 w 458337"/>
                  <a:gd name="connsiteY3" fmla="*/ 302158 h 1658678"/>
                  <a:gd name="connsiteX4" fmla="*/ 134627 w 458337"/>
                  <a:gd name="connsiteY4" fmla="*/ 414963 h 1658678"/>
                  <a:gd name="connsiteX5" fmla="*/ 396309 w 458337"/>
                  <a:gd name="connsiteY5" fmla="*/ 624860 h 1658678"/>
                  <a:gd name="connsiteX6" fmla="*/ 187198 w 458337"/>
                  <a:gd name="connsiteY6" fmla="*/ 78750 h 1658678"/>
                  <a:gd name="connsiteX7" fmla="*/ 458337 w 458337"/>
                  <a:gd name="connsiteY7" fmla="*/ 0 h 1658678"/>
                  <a:gd name="connsiteX0" fmla="*/ 163899 w 484971"/>
                  <a:gd name="connsiteY0" fmla="*/ 1658678 h 1658678"/>
                  <a:gd name="connsiteX1" fmla="*/ 35219 w 484971"/>
                  <a:gd name="connsiteY1" fmla="*/ 1052260 h 1658678"/>
                  <a:gd name="connsiteX2" fmla="*/ 441672 w 484971"/>
                  <a:gd name="connsiteY2" fmla="*/ 130925 h 1658678"/>
                  <a:gd name="connsiteX3" fmla="*/ 9954 w 484971"/>
                  <a:gd name="connsiteY3" fmla="*/ 238451 h 1658678"/>
                  <a:gd name="connsiteX4" fmla="*/ 161261 w 484971"/>
                  <a:gd name="connsiteY4" fmla="*/ 414963 h 1658678"/>
                  <a:gd name="connsiteX5" fmla="*/ 422943 w 484971"/>
                  <a:gd name="connsiteY5" fmla="*/ 624860 h 1658678"/>
                  <a:gd name="connsiteX6" fmla="*/ 213832 w 484971"/>
                  <a:gd name="connsiteY6" fmla="*/ 78750 h 1658678"/>
                  <a:gd name="connsiteX7" fmla="*/ 484971 w 484971"/>
                  <a:gd name="connsiteY7" fmla="*/ 0 h 1658678"/>
                  <a:gd name="connsiteX0" fmla="*/ 218122 w 539194"/>
                  <a:gd name="connsiteY0" fmla="*/ 1658678 h 1658678"/>
                  <a:gd name="connsiteX1" fmla="*/ 89442 w 539194"/>
                  <a:gd name="connsiteY1" fmla="*/ 1052260 h 1658678"/>
                  <a:gd name="connsiteX2" fmla="*/ 495895 w 539194"/>
                  <a:gd name="connsiteY2" fmla="*/ 130925 h 1658678"/>
                  <a:gd name="connsiteX3" fmla="*/ 64177 w 539194"/>
                  <a:gd name="connsiteY3" fmla="*/ 238451 h 1658678"/>
                  <a:gd name="connsiteX4" fmla="*/ 45107 w 539194"/>
                  <a:gd name="connsiteY4" fmla="*/ 395851 h 1658678"/>
                  <a:gd name="connsiteX5" fmla="*/ 477166 w 539194"/>
                  <a:gd name="connsiteY5" fmla="*/ 624860 h 1658678"/>
                  <a:gd name="connsiteX6" fmla="*/ 268055 w 539194"/>
                  <a:gd name="connsiteY6" fmla="*/ 78750 h 1658678"/>
                  <a:gd name="connsiteX7" fmla="*/ 539194 w 539194"/>
                  <a:gd name="connsiteY7" fmla="*/ 0 h 1658678"/>
                  <a:gd name="connsiteX0" fmla="*/ 358281 w 679353"/>
                  <a:gd name="connsiteY0" fmla="*/ 1658678 h 1658678"/>
                  <a:gd name="connsiteX1" fmla="*/ 229601 w 679353"/>
                  <a:gd name="connsiteY1" fmla="*/ 1052260 h 1658678"/>
                  <a:gd name="connsiteX2" fmla="*/ 636054 w 679353"/>
                  <a:gd name="connsiteY2" fmla="*/ 130925 h 1658678"/>
                  <a:gd name="connsiteX3" fmla="*/ 21339 w 679353"/>
                  <a:gd name="connsiteY3" fmla="*/ 1066639 h 1658678"/>
                  <a:gd name="connsiteX4" fmla="*/ 185266 w 679353"/>
                  <a:gd name="connsiteY4" fmla="*/ 395851 h 1658678"/>
                  <a:gd name="connsiteX5" fmla="*/ 617325 w 679353"/>
                  <a:gd name="connsiteY5" fmla="*/ 624860 h 1658678"/>
                  <a:gd name="connsiteX6" fmla="*/ 408214 w 679353"/>
                  <a:gd name="connsiteY6" fmla="*/ 78750 h 1658678"/>
                  <a:gd name="connsiteX7" fmla="*/ 679353 w 679353"/>
                  <a:gd name="connsiteY7" fmla="*/ 0 h 1658678"/>
                  <a:gd name="connsiteX0" fmla="*/ 379357 w 700429"/>
                  <a:gd name="connsiteY0" fmla="*/ 1658678 h 1658678"/>
                  <a:gd name="connsiteX1" fmla="*/ 250677 w 700429"/>
                  <a:gd name="connsiteY1" fmla="*/ 1052260 h 1658678"/>
                  <a:gd name="connsiteX2" fmla="*/ 657130 w 700429"/>
                  <a:gd name="connsiteY2" fmla="*/ 130925 h 1658678"/>
                  <a:gd name="connsiteX3" fmla="*/ 42415 w 700429"/>
                  <a:gd name="connsiteY3" fmla="*/ 1066639 h 1658678"/>
                  <a:gd name="connsiteX4" fmla="*/ 117998 w 700429"/>
                  <a:gd name="connsiteY4" fmla="*/ 1275005 h 1658678"/>
                  <a:gd name="connsiteX5" fmla="*/ 638401 w 700429"/>
                  <a:gd name="connsiteY5" fmla="*/ 624860 h 1658678"/>
                  <a:gd name="connsiteX6" fmla="*/ 429290 w 700429"/>
                  <a:gd name="connsiteY6" fmla="*/ 78750 h 1658678"/>
                  <a:gd name="connsiteX7" fmla="*/ 700429 w 700429"/>
                  <a:gd name="connsiteY7" fmla="*/ 0 h 1658678"/>
                  <a:gd name="connsiteX0" fmla="*/ 370645 w 691717"/>
                  <a:gd name="connsiteY0" fmla="*/ 1658678 h 1658678"/>
                  <a:gd name="connsiteX1" fmla="*/ 241965 w 691717"/>
                  <a:gd name="connsiteY1" fmla="*/ 1052260 h 1658678"/>
                  <a:gd name="connsiteX2" fmla="*/ 648418 w 691717"/>
                  <a:gd name="connsiteY2" fmla="*/ 130925 h 1658678"/>
                  <a:gd name="connsiteX3" fmla="*/ 33703 w 691717"/>
                  <a:gd name="connsiteY3" fmla="*/ 1066639 h 1658678"/>
                  <a:gd name="connsiteX4" fmla="*/ 109286 w 691717"/>
                  <a:gd name="connsiteY4" fmla="*/ 1275005 h 1658678"/>
                  <a:gd name="connsiteX5" fmla="*/ 352037 w 691717"/>
                  <a:gd name="connsiteY5" fmla="*/ 828722 h 1658678"/>
                  <a:gd name="connsiteX6" fmla="*/ 420578 w 691717"/>
                  <a:gd name="connsiteY6" fmla="*/ 78750 h 1658678"/>
                  <a:gd name="connsiteX7" fmla="*/ 691717 w 691717"/>
                  <a:gd name="connsiteY7" fmla="*/ 0 h 1658678"/>
                  <a:gd name="connsiteX0" fmla="*/ 341763 w 662835"/>
                  <a:gd name="connsiteY0" fmla="*/ 1658678 h 1658678"/>
                  <a:gd name="connsiteX1" fmla="*/ 213083 w 662835"/>
                  <a:gd name="connsiteY1" fmla="*/ 1052260 h 1658678"/>
                  <a:gd name="connsiteX2" fmla="*/ 196749 w 662835"/>
                  <a:gd name="connsiteY2" fmla="*/ 672433 h 1658678"/>
                  <a:gd name="connsiteX3" fmla="*/ 4821 w 662835"/>
                  <a:gd name="connsiteY3" fmla="*/ 1066639 h 1658678"/>
                  <a:gd name="connsiteX4" fmla="*/ 80404 w 662835"/>
                  <a:gd name="connsiteY4" fmla="*/ 1275005 h 1658678"/>
                  <a:gd name="connsiteX5" fmla="*/ 323155 w 662835"/>
                  <a:gd name="connsiteY5" fmla="*/ 828722 h 1658678"/>
                  <a:gd name="connsiteX6" fmla="*/ 391696 w 662835"/>
                  <a:gd name="connsiteY6" fmla="*/ 78750 h 1658678"/>
                  <a:gd name="connsiteX7" fmla="*/ 662835 w 662835"/>
                  <a:gd name="connsiteY7" fmla="*/ 0 h 1658678"/>
                  <a:gd name="connsiteX0" fmla="*/ 318886 w 639958"/>
                  <a:gd name="connsiteY0" fmla="*/ 1658678 h 1658678"/>
                  <a:gd name="connsiteX1" fmla="*/ 190206 w 639958"/>
                  <a:gd name="connsiteY1" fmla="*/ 1052260 h 1658678"/>
                  <a:gd name="connsiteX2" fmla="*/ 173872 w 639958"/>
                  <a:gd name="connsiteY2" fmla="*/ 672433 h 1658678"/>
                  <a:gd name="connsiteX3" fmla="*/ 7184 w 639958"/>
                  <a:gd name="connsiteY3" fmla="*/ 614320 h 1658678"/>
                  <a:gd name="connsiteX4" fmla="*/ 57527 w 639958"/>
                  <a:gd name="connsiteY4" fmla="*/ 1275005 h 1658678"/>
                  <a:gd name="connsiteX5" fmla="*/ 300278 w 639958"/>
                  <a:gd name="connsiteY5" fmla="*/ 828722 h 1658678"/>
                  <a:gd name="connsiteX6" fmla="*/ 368819 w 639958"/>
                  <a:gd name="connsiteY6" fmla="*/ 78750 h 1658678"/>
                  <a:gd name="connsiteX7" fmla="*/ 639958 w 639958"/>
                  <a:gd name="connsiteY7" fmla="*/ 0 h 1658678"/>
                  <a:gd name="connsiteX0" fmla="*/ 332086 w 653158"/>
                  <a:gd name="connsiteY0" fmla="*/ 1658678 h 1658678"/>
                  <a:gd name="connsiteX1" fmla="*/ 203406 w 653158"/>
                  <a:gd name="connsiteY1" fmla="*/ 1052260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2086 w 653158"/>
                  <a:gd name="connsiteY0" fmla="*/ 1658678 h 1658678"/>
                  <a:gd name="connsiteX1" fmla="*/ 506298 w 653158"/>
                  <a:gd name="connsiteY1" fmla="*/ 994924 h 1658678"/>
                  <a:gd name="connsiteX2" fmla="*/ 370069 w 653158"/>
                  <a:gd name="connsiteY2" fmla="*/ 564131 h 1658678"/>
                  <a:gd name="connsiteX3" fmla="*/ 20384 w 653158"/>
                  <a:gd name="connsiteY3" fmla="*/ 614320 h 1658678"/>
                  <a:gd name="connsiteX4" fmla="*/ 70727 w 653158"/>
                  <a:gd name="connsiteY4" fmla="*/ 1275005 h 1658678"/>
                  <a:gd name="connsiteX5" fmla="*/ 313478 w 653158"/>
                  <a:gd name="connsiteY5" fmla="*/ 828722 h 1658678"/>
                  <a:gd name="connsiteX6" fmla="*/ 382019 w 653158"/>
                  <a:gd name="connsiteY6" fmla="*/ 78750 h 1658678"/>
                  <a:gd name="connsiteX7" fmla="*/ 653158 w 653158"/>
                  <a:gd name="connsiteY7" fmla="*/ 0 h 1658678"/>
                  <a:gd name="connsiteX0" fmla="*/ 333257 w 654329"/>
                  <a:gd name="connsiteY0" fmla="*/ 1658678 h 1658678"/>
                  <a:gd name="connsiteX1" fmla="*/ 507469 w 654329"/>
                  <a:gd name="connsiteY1" fmla="*/ 994924 h 1658678"/>
                  <a:gd name="connsiteX2" fmla="*/ 371240 w 654329"/>
                  <a:gd name="connsiteY2" fmla="*/ 564131 h 1658678"/>
                  <a:gd name="connsiteX3" fmla="*/ 21555 w 654329"/>
                  <a:gd name="connsiteY3" fmla="*/ 614320 h 1658678"/>
                  <a:gd name="connsiteX4" fmla="*/ 71898 w 654329"/>
                  <a:gd name="connsiteY4" fmla="*/ 1275005 h 1658678"/>
                  <a:gd name="connsiteX5" fmla="*/ 352510 w 654329"/>
                  <a:gd name="connsiteY5" fmla="*/ 745903 h 1658678"/>
                  <a:gd name="connsiteX6" fmla="*/ 383190 w 654329"/>
                  <a:gd name="connsiteY6" fmla="*/ 78750 h 1658678"/>
                  <a:gd name="connsiteX7" fmla="*/ 654329 w 654329"/>
                  <a:gd name="connsiteY7" fmla="*/ 0 h 1658678"/>
                  <a:gd name="connsiteX0" fmla="*/ 318701 w 639773"/>
                  <a:gd name="connsiteY0" fmla="*/ 1658678 h 1658678"/>
                  <a:gd name="connsiteX1" fmla="*/ 492913 w 639773"/>
                  <a:gd name="connsiteY1" fmla="*/ 994924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368634 w 639773"/>
                  <a:gd name="connsiteY6" fmla="*/ 78750 h 1658678"/>
                  <a:gd name="connsiteX7" fmla="*/ 639773 w 639773"/>
                  <a:gd name="connsiteY7" fmla="*/ 0 h 1658678"/>
                  <a:gd name="connsiteX0" fmla="*/ 318701 w 639773"/>
                  <a:gd name="connsiteY0" fmla="*/ 1658678 h 1658678"/>
                  <a:gd name="connsiteX1" fmla="*/ 221572 w 639773"/>
                  <a:gd name="connsiteY1" fmla="*/ 1173302 h 1658678"/>
                  <a:gd name="connsiteX2" fmla="*/ 356684 w 639773"/>
                  <a:gd name="connsiteY2" fmla="*/ 564131 h 1658678"/>
                  <a:gd name="connsiteX3" fmla="*/ 6999 w 639773"/>
                  <a:gd name="connsiteY3" fmla="*/ 614320 h 1658678"/>
                  <a:gd name="connsiteX4" fmla="*/ 139375 w 639773"/>
                  <a:gd name="connsiteY4" fmla="*/ 981954 h 1658678"/>
                  <a:gd name="connsiteX5" fmla="*/ 337954 w 639773"/>
                  <a:gd name="connsiteY5" fmla="*/ 745903 h 1658678"/>
                  <a:gd name="connsiteX6" fmla="*/ 501149 w 639773"/>
                  <a:gd name="connsiteY6" fmla="*/ 658482 h 1658678"/>
                  <a:gd name="connsiteX7" fmla="*/ 639773 w 639773"/>
                  <a:gd name="connsiteY7" fmla="*/ 0 h 1658678"/>
                  <a:gd name="connsiteX0" fmla="*/ 317764 w 638836"/>
                  <a:gd name="connsiteY0" fmla="*/ 1658678 h 1658678"/>
                  <a:gd name="connsiteX1" fmla="*/ 220635 w 638836"/>
                  <a:gd name="connsiteY1" fmla="*/ 1173302 h 1658678"/>
                  <a:gd name="connsiteX2" fmla="*/ 355747 w 638836"/>
                  <a:gd name="connsiteY2" fmla="*/ 564131 h 1658678"/>
                  <a:gd name="connsiteX3" fmla="*/ 6062 w 638836"/>
                  <a:gd name="connsiteY3" fmla="*/ 614320 h 1658678"/>
                  <a:gd name="connsiteX4" fmla="*/ 138438 w 638836"/>
                  <a:gd name="connsiteY4" fmla="*/ 981954 h 1658678"/>
                  <a:gd name="connsiteX5" fmla="*/ 198191 w 638836"/>
                  <a:gd name="connsiteY5" fmla="*/ 726791 h 1658678"/>
                  <a:gd name="connsiteX6" fmla="*/ 500212 w 638836"/>
                  <a:gd name="connsiteY6" fmla="*/ 658482 h 1658678"/>
                  <a:gd name="connsiteX7" fmla="*/ 638836 w 638836"/>
                  <a:gd name="connsiteY7" fmla="*/ 0 h 1658678"/>
                  <a:gd name="connsiteX0" fmla="*/ 318867 w 639939"/>
                  <a:gd name="connsiteY0" fmla="*/ 1658678 h 1658678"/>
                  <a:gd name="connsiteX1" fmla="*/ 221738 w 639939"/>
                  <a:gd name="connsiteY1" fmla="*/ 1173302 h 1658678"/>
                  <a:gd name="connsiteX2" fmla="*/ 356850 w 639939"/>
                  <a:gd name="connsiteY2" fmla="*/ 564131 h 1658678"/>
                  <a:gd name="connsiteX3" fmla="*/ 380683 w 639939"/>
                  <a:gd name="connsiteY3" fmla="*/ 1001490 h 1658678"/>
                  <a:gd name="connsiteX4" fmla="*/ 7165 w 639939"/>
                  <a:gd name="connsiteY4" fmla="*/ 614320 h 1658678"/>
                  <a:gd name="connsiteX5" fmla="*/ 139541 w 639939"/>
                  <a:gd name="connsiteY5" fmla="*/ 981954 h 1658678"/>
                  <a:gd name="connsiteX6" fmla="*/ 199294 w 639939"/>
                  <a:gd name="connsiteY6" fmla="*/ 726791 h 1658678"/>
                  <a:gd name="connsiteX7" fmla="*/ 501315 w 639939"/>
                  <a:gd name="connsiteY7" fmla="*/ 658482 h 1658678"/>
                  <a:gd name="connsiteX8" fmla="*/ 639939 w 639939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258497 w 517753"/>
                  <a:gd name="connsiteY3" fmla="*/ 1001490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517753"/>
                  <a:gd name="connsiteY0" fmla="*/ 1658678 h 1658678"/>
                  <a:gd name="connsiteX1" fmla="*/ 99552 w 517753"/>
                  <a:gd name="connsiteY1" fmla="*/ 1173302 h 1658678"/>
                  <a:gd name="connsiteX2" fmla="*/ 234664 w 517753"/>
                  <a:gd name="connsiteY2" fmla="*/ 564131 h 1658678"/>
                  <a:gd name="connsiteX3" fmla="*/ 428874 w 517753"/>
                  <a:gd name="connsiteY3" fmla="*/ 931413 h 1658678"/>
                  <a:gd name="connsiteX4" fmla="*/ 333008 w 517753"/>
                  <a:gd name="connsiteY4" fmla="*/ 1162199 h 1658678"/>
                  <a:gd name="connsiteX5" fmla="*/ 17355 w 517753"/>
                  <a:gd name="connsiteY5" fmla="*/ 981954 h 1658678"/>
                  <a:gd name="connsiteX6" fmla="*/ 77108 w 517753"/>
                  <a:gd name="connsiteY6" fmla="*/ 726791 h 1658678"/>
                  <a:gd name="connsiteX7" fmla="*/ 379129 w 517753"/>
                  <a:gd name="connsiteY7" fmla="*/ 658482 h 1658678"/>
                  <a:gd name="connsiteX8" fmla="*/ 517753 w 517753"/>
                  <a:gd name="connsiteY8" fmla="*/ 0 h 1658678"/>
                  <a:gd name="connsiteX0" fmla="*/ 196681 w 439514"/>
                  <a:gd name="connsiteY0" fmla="*/ 1097407 h 1097407"/>
                  <a:gd name="connsiteX1" fmla="*/ 99552 w 439514"/>
                  <a:gd name="connsiteY1" fmla="*/ 612031 h 1097407"/>
                  <a:gd name="connsiteX2" fmla="*/ 234664 w 439514"/>
                  <a:gd name="connsiteY2" fmla="*/ 2860 h 1097407"/>
                  <a:gd name="connsiteX3" fmla="*/ 428874 w 439514"/>
                  <a:gd name="connsiteY3" fmla="*/ 370142 h 1097407"/>
                  <a:gd name="connsiteX4" fmla="*/ 333008 w 439514"/>
                  <a:gd name="connsiteY4" fmla="*/ 600928 h 1097407"/>
                  <a:gd name="connsiteX5" fmla="*/ 17355 w 439514"/>
                  <a:gd name="connsiteY5" fmla="*/ 420683 h 1097407"/>
                  <a:gd name="connsiteX6" fmla="*/ 77108 w 439514"/>
                  <a:gd name="connsiteY6" fmla="*/ 165520 h 1097407"/>
                  <a:gd name="connsiteX7" fmla="*/ 379129 w 439514"/>
                  <a:gd name="connsiteY7" fmla="*/ 97211 h 1097407"/>
                  <a:gd name="connsiteX8" fmla="*/ 265344 w 439514"/>
                  <a:gd name="connsiteY8" fmla="*/ 681011 h 1097407"/>
                  <a:gd name="connsiteX0" fmla="*/ 196681 w 457364"/>
                  <a:gd name="connsiteY0" fmla="*/ 1097407 h 1097407"/>
                  <a:gd name="connsiteX1" fmla="*/ 99552 w 457364"/>
                  <a:gd name="connsiteY1" fmla="*/ 612031 h 1097407"/>
                  <a:gd name="connsiteX2" fmla="*/ 234664 w 457364"/>
                  <a:gd name="connsiteY2" fmla="*/ 2860 h 1097407"/>
                  <a:gd name="connsiteX3" fmla="*/ 428874 w 457364"/>
                  <a:gd name="connsiteY3" fmla="*/ 370142 h 1097407"/>
                  <a:gd name="connsiteX4" fmla="*/ 333008 w 457364"/>
                  <a:gd name="connsiteY4" fmla="*/ 600928 h 1097407"/>
                  <a:gd name="connsiteX5" fmla="*/ 17355 w 457364"/>
                  <a:gd name="connsiteY5" fmla="*/ 420683 h 1097407"/>
                  <a:gd name="connsiteX6" fmla="*/ 77108 w 457364"/>
                  <a:gd name="connsiteY6" fmla="*/ 165520 h 1097407"/>
                  <a:gd name="connsiteX7" fmla="*/ 379129 w 457364"/>
                  <a:gd name="connsiteY7" fmla="*/ 97211 h 1097407"/>
                  <a:gd name="connsiteX8" fmla="*/ 265344 w 457364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6681 w 527295"/>
                  <a:gd name="connsiteY0" fmla="*/ 1097407 h 1097407"/>
                  <a:gd name="connsiteX1" fmla="*/ 99552 w 527295"/>
                  <a:gd name="connsiteY1" fmla="*/ 612031 h 1097407"/>
                  <a:gd name="connsiteX2" fmla="*/ 234664 w 527295"/>
                  <a:gd name="connsiteY2" fmla="*/ 2860 h 1097407"/>
                  <a:gd name="connsiteX3" fmla="*/ 428874 w 527295"/>
                  <a:gd name="connsiteY3" fmla="*/ 370142 h 1097407"/>
                  <a:gd name="connsiteX4" fmla="*/ 333008 w 527295"/>
                  <a:gd name="connsiteY4" fmla="*/ 600928 h 1097407"/>
                  <a:gd name="connsiteX5" fmla="*/ 17355 w 527295"/>
                  <a:gd name="connsiteY5" fmla="*/ 420683 h 1097407"/>
                  <a:gd name="connsiteX6" fmla="*/ 77108 w 527295"/>
                  <a:gd name="connsiteY6" fmla="*/ 165520 h 1097407"/>
                  <a:gd name="connsiteX7" fmla="*/ 379129 w 527295"/>
                  <a:gd name="connsiteY7" fmla="*/ 97211 h 1097407"/>
                  <a:gd name="connsiteX8" fmla="*/ 265344 w 527295"/>
                  <a:gd name="connsiteY8" fmla="*/ 681011 h 1097407"/>
                  <a:gd name="connsiteX0" fmla="*/ 195977 w 511793"/>
                  <a:gd name="connsiteY0" fmla="*/ 1097407 h 1097407"/>
                  <a:gd name="connsiteX1" fmla="*/ 98848 w 511793"/>
                  <a:gd name="connsiteY1" fmla="*/ 612031 h 1097407"/>
                  <a:gd name="connsiteX2" fmla="*/ 233960 w 511793"/>
                  <a:gd name="connsiteY2" fmla="*/ 2860 h 1097407"/>
                  <a:gd name="connsiteX3" fmla="*/ 428170 w 511793"/>
                  <a:gd name="connsiteY3" fmla="*/ 370142 h 1097407"/>
                  <a:gd name="connsiteX4" fmla="*/ 332304 w 511793"/>
                  <a:gd name="connsiteY4" fmla="*/ 600928 h 1097407"/>
                  <a:gd name="connsiteX5" fmla="*/ 16651 w 511793"/>
                  <a:gd name="connsiteY5" fmla="*/ 420683 h 1097407"/>
                  <a:gd name="connsiteX6" fmla="*/ 76404 w 511793"/>
                  <a:gd name="connsiteY6" fmla="*/ 165520 h 1097407"/>
                  <a:gd name="connsiteX7" fmla="*/ 353184 w 511793"/>
                  <a:gd name="connsiteY7" fmla="*/ 186400 h 1097407"/>
                  <a:gd name="connsiteX8" fmla="*/ 264640 w 511793"/>
                  <a:gd name="connsiteY8" fmla="*/ 681011 h 1097407"/>
                  <a:gd name="connsiteX0" fmla="*/ 195977 w 511793"/>
                  <a:gd name="connsiteY0" fmla="*/ 1096187 h 1096187"/>
                  <a:gd name="connsiteX1" fmla="*/ 98848 w 511793"/>
                  <a:gd name="connsiteY1" fmla="*/ 610811 h 1096187"/>
                  <a:gd name="connsiteX2" fmla="*/ 233960 w 511793"/>
                  <a:gd name="connsiteY2" fmla="*/ 1640 h 1096187"/>
                  <a:gd name="connsiteX3" fmla="*/ 428170 w 511793"/>
                  <a:gd name="connsiteY3" fmla="*/ 419887 h 1096187"/>
                  <a:gd name="connsiteX4" fmla="*/ 332304 w 511793"/>
                  <a:gd name="connsiteY4" fmla="*/ 599708 h 1096187"/>
                  <a:gd name="connsiteX5" fmla="*/ 16651 w 511793"/>
                  <a:gd name="connsiteY5" fmla="*/ 419463 h 1096187"/>
                  <a:gd name="connsiteX6" fmla="*/ 76404 w 511793"/>
                  <a:gd name="connsiteY6" fmla="*/ 164300 h 1096187"/>
                  <a:gd name="connsiteX7" fmla="*/ 353184 w 511793"/>
                  <a:gd name="connsiteY7" fmla="*/ 185180 h 1096187"/>
                  <a:gd name="connsiteX8" fmla="*/ 264640 w 51179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187 h 1096187"/>
                  <a:gd name="connsiteX1" fmla="*/ 89008 w 501953"/>
                  <a:gd name="connsiteY1" fmla="*/ 610811 h 1096187"/>
                  <a:gd name="connsiteX2" fmla="*/ 224120 w 501953"/>
                  <a:gd name="connsiteY2" fmla="*/ 1640 h 1096187"/>
                  <a:gd name="connsiteX3" fmla="*/ 418330 w 501953"/>
                  <a:gd name="connsiteY3" fmla="*/ 419887 h 1096187"/>
                  <a:gd name="connsiteX4" fmla="*/ 183638 w 501953"/>
                  <a:gd name="connsiteY4" fmla="*/ 631562 h 1096187"/>
                  <a:gd name="connsiteX5" fmla="*/ 6811 w 501953"/>
                  <a:gd name="connsiteY5" fmla="*/ 419463 h 1096187"/>
                  <a:gd name="connsiteX6" fmla="*/ 66564 w 501953"/>
                  <a:gd name="connsiteY6" fmla="*/ 164300 h 1096187"/>
                  <a:gd name="connsiteX7" fmla="*/ 343344 w 501953"/>
                  <a:gd name="connsiteY7" fmla="*/ 185180 h 1096187"/>
                  <a:gd name="connsiteX8" fmla="*/ 254800 w 501953"/>
                  <a:gd name="connsiteY8" fmla="*/ 679791 h 1096187"/>
                  <a:gd name="connsiteX0" fmla="*/ 186137 w 501953"/>
                  <a:gd name="connsiteY0" fmla="*/ 1096880 h 1096880"/>
                  <a:gd name="connsiteX1" fmla="*/ 89008 w 501953"/>
                  <a:gd name="connsiteY1" fmla="*/ 611504 h 1096880"/>
                  <a:gd name="connsiteX2" fmla="*/ 224120 w 501953"/>
                  <a:gd name="connsiteY2" fmla="*/ 2333 h 1096880"/>
                  <a:gd name="connsiteX3" fmla="*/ 418330 w 501953"/>
                  <a:gd name="connsiteY3" fmla="*/ 420580 h 1096880"/>
                  <a:gd name="connsiteX4" fmla="*/ 183638 w 501953"/>
                  <a:gd name="connsiteY4" fmla="*/ 632255 h 1096880"/>
                  <a:gd name="connsiteX5" fmla="*/ 6811 w 501953"/>
                  <a:gd name="connsiteY5" fmla="*/ 420156 h 1096880"/>
                  <a:gd name="connsiteX6" fmla="*/ 66564 w 501953"/>
                  <a:gd name="connsiteY6" fmla="*/ 164993 h 1096880"/>
                  <a:gd name="connsiteX7" fmla="*/ 343344 w 501953"/>
                  <a:gd name="connsiteY7" fmla="*/ 185873 h 1096880"/>
                  <a:gd name="connsiteX8" fmla="*/ 254800 w 501953"/>
                  <a:gd name="connsiteY8" fmla="*/ 680484 h 1096880"/>
                  <a:gd name="connsiteX0" fmla="*/ 184882 w 464582"/>
                  <a:gd name="connsiteY0" fmla="*/ 1096880 h 1096880"/>
                  <a:gd name="connsiteX1" fmla="*/ 87753 w 464582"/>
                  <a:gd name="connsiteY1" fmla="*/ 611504 h 1096880"/>
                  <a:gd name="connsiteX2" fmla="*/ 222865 w 464582"/>
                  <a:gd name="connsiteY2" fmla="*/ 2333 h 1096880"/>
                  <a:gd name="connsiteX3" fmla="*/ 417075 w 464582"/>
                  <a:gd name="connsiteY3" fmla="*/ 420580 h 1096880"/>
                  <a:gd name="connsiteX4" fmla="*/ 182383 w 464582"/>
                  <a:gd name="connsiteY4" fmla="*/ 632255 h 1096880"/>
                  <a:gd name="connsiteX5" fmla="*/ 5556 w 464582"/>
                  <a:gd name="connsiteY5" fmla="*/ 420156 h 1096880"/>
                  <a:gd name="connsiteX6" fmla="*/ 65309 w 464582"/>
                  <a:gd name="connsiteY6" fmla="*/ 164993 h 1096880"/>
                  <a:gd name="connsiteX7" fmla="*/ 272675 w 464582"/>
                  <a:gd name="connsiteY7" fmla="*/ 115796 h 1096880"/>
                  <a:gd name="connsiteX8" fmla="*/ 253545 w 464582"/>
                  <a:gd name="connsiteY8" fmla="*/ 680484 h 1096880"/>
                  <a:gd name="connsiteX0" fmla="*/ 218282 w 497982"/>
                  <a:gd name="connsiteY0" fmla="*/ 1096880 h 1096880"/>
                  <a:gd name="connsiteX1" fmla="*/ 121153 w 497982"/>
                  <a:gd name="connsiteY1" fmla="*/ 611504 h 1096880"/>
                  <a:gd name="connsiteX2" fmla="*/ 256265 w 497982"/>
                  <a:gd name="connsiteY2" fmla="*/ 2333 h 1096880"/>
                  <a:gd name="connsiteX3" fmla="*/ 450475 w 497982"/>
                  <a:gd name="connsiteY3" fmla="*/ 420580 h 1096880"/>
                  <a:gd name="connsiteX4" fmla="*/ 215783 w 497982"/>
                  <a:gd name="connsiteY4" fmla="*/ 632255 h 1096880"/>
                  <a:gd name="connsiteX5" fmla="*/ 38956 w 497982"/>
                  <a:gd name="connsiteY5" fmla="*/ 420156 h 1096880"/>
                  <a:gd name="connsiteX6" fmla="*/ 22986 w 497982"/>
                  <a:gd name="connsiteY6" fmla="*/ 222329 h 1096880"/>
                  <a:gd name="connsiteX7" fmla="*/ 306075 w 497982"/>
                  <a:gd name="connsiteY7" fmla="*/ 115796 h 1096880"/>
                  <a:gd name="connsiteX8" fmla="*/ 286945 w 497982"/>
                  <a:gd name="connsiteY8" fmla="*/ 680484 h 1096880"/>
                  <a:gd name="connsiteX0" fmla="*/ 230258 w 509958"/>
                  <a:gd name="connsiteY0" fmla="*/ 1096880 h 1096880"/>
                  <a:gd name="connsiteX1" fmla="*/ 133129 w 509958"/>
                  <a:gd name="connsiteY1" fmla="*/ 611504 h 1096880"/>
                  <a:gd name="connsiteX2" fmla="*/ 268241 w 509958"/>
                  <a:gd name="connsiteY2" fmla="*/ 2333 h 1096880"/>
                  <a:gd name="connsiteX3" fmla="*/ 462451 w 509958"/>
                  <a:gd name="connsiteY3" fmla="*/ 420580 h 1096880"/>
                  <a:gd name="connsiteX4" fmla="*/ 227759 w 509958"/>
                  <a:gd name="connsiteY4" fmla="*/ 632255 h 1096880"/>
                  <a:gd name="connsiteX5" fmla="*/ 25690 w 509958"/>
                  <a:gd name="connsiteY5" fmla="*/ 528457 h 1096880"/>
                  <a:gd name="connsiteX6" fmla="*/ 34962 w 509958"/>
                  <a:gd name="connsiteY6" fmla="*/ 222329 h 1096880"/>
                  <a:gd name="connsiteX7" fmla="*/ 318051 w 509958"/>
                  <a:gd name="connsiteY7" fmla="*/ 115796 h 1096880"/>
                  <a:gd name="connsiteX8" fmla="*/ 298921 w 509958"/>
                  <a:gd name="connsiteY8" fmla="*/ 680484 h 1096880"/>
                  <a:gd name="connsiteX0" fmla="*/ 315912 w 595612"/>
                  <a:gd name="connsiteY0" fmla="*/ 1096880 h 1096880"/>
                  <a:gd name="connsiteX1" fmla="*/ 218783 w 595612"/>
                  <a:gd name="connsiteY1" fmla="*/ 611504 h 1096880"/>
                  <a:gd name="connsiteX2" fmla="*/ 353895 w 595612"/>
                  <a:gd name="connsiteY2" fmla="*/ 2333 h 1096880"/>
                  <a:gd name="connsiteX3" fmla="*/ 548105 w 595612"/>
                  <a:gd name="connsiteY3" fmla="*/ 420580 h 1096880"/>
                  <a:gd name="connsiteX4" fmla="*/ 313413 w 595612"/>
                  <a:gd name="connsiteY4" fmla="*/ 632255 h 1096880"/>
                  <a:gd name="connsiteX5" fmla="*/ 111344 w 595612"/>
                  <a:gd name="connsiteY5" fmla="*/ 528457 h 1096880"/>
                  <a:gd name="connsiteX6" fmla="*/ 13341 w 595612"/>
                  <a:gd name="connsiteY6" fmla="*/ 260553 h 1096880"/>
                  <a:gd name="connsiteX7" fmla="*/ 403705 w 595612"/>
                  <a:gd name="connsiteY7" fmla="*/ 115796 h 1096880"/>
                  <a:gd name="connsiteX8" fmla="*/ 384575 w 595612"/>
                  <a:gd name="connsiteY8" fmla="*/ 680484 h 1096880"/>
                  <a:gd name="connsiteX0" fmla="*/ 233910 w 513610"/>
                  <a:gd name="connsiteY0" fmla="*/ 1096880 h 1096880"/>
                  <a:gd name="connsiteX1" fmla="*/ 136781 w 513610"/>
                  <a:gd name="connsiteY1" fmla="*/ 611504 h 1096880"/>
                  <a:gd name="connsiteX2" fmla="*/ 271893 w 513610"/>
                  <a:gd name="connsiteY2" fmla="*/ 2333 h 1096880"/>
                  <a:gd name="connsiteX3" fmla="*/ 466103 w 513610"/>
                  <a:gd name="connsiteY3" fmla="*/ 420580 h 1096880"/>
                  <a:gd name="connsiteX4" fmla="*/ 231411 w 513610"/>
                  <a:gd name="connsiteY4" fmla="*/ 632255 h 1096880"/>
                  <a:gd name="connsiteX5" fmla="*/ 29342 w 513610"/>
                  <a:gd name="connsiteY5" fmla="*/ 528457 h 1096880"/>
                  <a:gd name="connsiteX6" fmla="*/ 32302 w 513610"/>
                  <a:gd name="connsiteY6" fmla="*/ 311519 h 1096880"/>
                  <a:gd name="connsiteX7" fmla="*/ 321703 w 513610"/>
                  <a:gd name="connsiteY7" fmla="*/ 115796 h 1096880"/>
                  <a:gd name="connsiteX8" fmla="*/ 302573 w 513610"/>
                  <a:gd name="connsiteY8" fmla="*/ 680484 h 1096880"/>
                  <a:gd name="connsiteX0" fmla="*/ 216824 w 496524"/>
                  <a:gd name="connsiteY0" fmla="*/ 1096880 h 1096880"/>
                  <a:gd name="connsiteX1" fmla="*/ 119695 w 496524"/>
                  <a:gd name="connsiteY1" fmla="*/ 611504 h 1096880"/>
                  <a:gd name="connsiteX2" fmla="*/ 254807 w 496524"/>
                  <a:gd name="connsiteY2" fmla="*/ 2333 h 1096880"/>
                  <a:gd name="connsiteX3" fmla="*/ 449017 w 496524"/>
                  <a:gd name="connsiteY3" fmla="*/ 420580 h 1096880"/>
                  <a:gd name="connsiteX4" fmla="*/ 214325 w 496524"/>
                  <a:gd name="connsiteY4" fmla="*/ 632255 h 1096880"/>
                  <a:gd name="connsiteX5" fmla="*/ 12256 w 496524"/>
                  <a:gd name="connsiteY5" fmla="*/ 528457 h 1096880"/>
                  <a:gd name="connsiteX6" fmla="*/ 53078 w 496524"/>
                  <a:gd name="connsiteY6" fmla="*/ 349743 h 1096880"/>
                  <a:gd name="connsiteX7" fmla="*/ 304617 w 496524"/>
                  <a:gd name="connsiteY7" fmla="*/ 115796 h 1096880"/>
                  <a:gd name="connsiteX8" fmla="*/ 285487 w 496524"/>
                  <a:gd name="connsiteY8" fmla="*/ 680484 h 1096880"/>
                  <a:gd name="connsiteX0" fmla="*/ 215467 w 475639"/>
                  <a:gd name="connsiteY0" fmla="*/ 1096880 h 1096880"/>
                  <a:gd name="connsiteX1" fmla="*/ 118338 w 475639"/>
                  <a:gd name="connsiteY1" fmla="*/ 611504 h 1096880"/>
                  <a:gd name="connsiteX2" fmla="*/ 253450 w 475639"/>
                  <a:gd name="connsiteY2" fmla="*/ 2333 h 1096880"/>
                  <a:gd name="connsiteX3" fmla="*/ 447660 w 475639"/>
                  <a:gd name="connsiteY3" fmla="*/ 420580 h 1096880"/>
                  <a:gd name="connsiteX4" fmla="*/ 212968 w 475639"/>
                  <a:gd name="connsiteY4" fmla="*/ 632255 h 1096880"/>
                  <a:gd name="connsiteX5" fmla="*/ 10899 w 475639"/>
                  <a:gd name="connsiteY5" fmla="*/ 528457 h 1096880"/>
                  <a:gd name="connsiteX6" fmla="*/ 51721 w 475639"/>
                  <a:gd name="connsiteY6" fmla="*/ 349743 h 1096880"/>
                  <a:gd name="connsiteX7" fmla="*/ 259089 w 475639"/>
                  <a:gd name="connsiteY7" fmla="*/ 275063 h 1096880"/>
                  <a:gd name="connsiteX8" fmla="*/ 284130 w 475639"/>
                  <a:gd name="connsiteY8" fmla="*/ 680484 h 1096880"/>
                  <a:gd name="connsiteX0" fmla="*/ 215467 w 475639"/>
                  <a:gd name="connsiteY0" fmla="*/ 964686 h 964686"/>
                  <a:gd name="connsiteX1" fmla="*/ 118338 w 475639"/>
                  <a:gd name="connsiteY1" fmla="*/ 479310 h 964686"/>
                  <a:gd name="connsiteX2" fmla="*/ 266070 w 475639"/>
                  <a:gd name="connsiteY2" fmla="*/ 3924 h 964686"/>
                  <a:gd name="connsiteX3" fmla="*/ 447660 w 475639"/>
                  <a:gd name="connsiteY3" fmla="*/ 288386 h 964686"/>
                  <a:gd name="connsiteX4" fmla="*/ 212968 w 475639"/>
                  <a:gd name="connsiteY4" fmla="*/ 500061 h 964686"/>
                  <a:gd name="connsiteX5" fmla="*/ 10899 w 475639"/>
                  <a:gd name="connsiteY5" fmla="*/ 396263 h 964686"/>
                  <a:gd name="connsiteX6" fmla="*/ 51721 w 475639"/>
                  <a:gd name="connsiteY6" fmla="*/ 217549 h 964686"/>
                  <a:gd name="connsiteX7" fmla="*/ 259089 w 475639"/>
                  <a:gd name="connsiteY7" fmla="*/ 142869 h 964686"/>
                  <a:gd name="connsiteX8" fmla="*/ 284130 w 475639"/>
                  <a:gd name="connsiteY8" fmla="*/ 548290 h 964686"/>
                  <a:gd name="connsiteX0" fmla="*/ 215467 w 467033"/>
                  <a:gd name="connsiteY0" fmla="*/ 964686 h 964686"/>
                  <a:gd name="connsiteX1" fmla="*/ 118338 w 467033"/>
                  <a:gd name="connsiteY1" fmla="*/ 479310 h 964686"/>
                  <a:gd name="connsiteX2" fmla="*/ 266070 w 467033"/>
                  <a:gd name="connsiteY2" fmla="*/ 3924 h 964686"/>
                  <a:gd name="connsiteX3" fmla="*/ 447660 w 467033"/>
                  <a:gd name="connsiteY3" fmla="*/ 288386 h 964686"/>
                  <a:gd name="connsiteX4" fmla="*/ 212968 w 467033"/>
                  <a:gd name="connsiteY4" fmla="*/ 500061 h 964686"/>
                  <a:gd name="connsiteX5" fmla="*/ 10899 w 467033"/>
                  <a:gd name="connsiteY5" fmla="*/ 396263 h 964686"/>
                  <a:gd name="connsiteX6" fmla="*/ 51721 w 467033"/>
                  <a:gd name="connsiteY6" fmla="*/ 217549 h 964686"/>
                  <a:gd name="connsiteX7" fmla="*/ 259089 w 467033"/>
                  <a:gd name="connsiteY7" fmla="*/ 142869 h 964686"/>
                  <a:gd name="connsiteX8" fmla="*/ 183166 w 467033"/>
                  <a:gd name="connsiteY8" fmla="*/ 338057 h 964686"/>
                  <a:gd name="connsiteX0" fmla="*/ 215467 w 520949"/>
                  <a:gd name="connsiteY0" fmla="*/ 961387 h 961387"/>
                  <a:gd name="connsiteX1" fmla="*/ 118338 w 520949"/>
                  <a:gd name="connsiteY1" fmla="*/ 476011 h 961387"/>
                  <a:gd name="connsiteX2" fmla="*/ 266070 w 520949"/>
                  <a:gd name="connsiteY2" fmla="*/ 625 h 961387"/>
                  <a:gd name="connsiteX3" fmla="*/ 504453 w 520949"/>
                  <a:gd name="connsiteY3" fmla="*/ 387018 h 961387"/>
                  <a:gd name="connsiteX4" fmla="*/ 212968 w 520949"/>
                  <a:gd name="connsiteY4" fmla="*/ 496762 h 961387"/>
                  <a:gd name="connsiteX5" fmla="*/ 10899 w 520949"/>
                  <a:gd name="connsiteY5" fmla="*/ 392964 h 961387"/>
                  <a:gd name="connsiteX6" fmla="*/ 51721 w 520949"/>
                  <a:gd name="connsiteY6" fmla="*/ 214250 h 961387"/>
                  <a:gd name="connsiteX7" fmla="*/ 259089 w 520949"/>
                  <a:gd name="connsiteY7" fmla="*/ 139570 h 961387"/>
                  <a:gd name="connsiteX8" fmla="*/ 183166 w 520949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31050 w 536532"/>
                  <a:gd name="connsiteY0" fmla="*/ 961387 h 961387"/>
                  <a:gd name="connsiteX1" fmla="*/ 133921 w 536532"/>
                  <a:gd name="connsiteY1" fmla="*/ 476011 h 961387"/>
                  <a:gd name="connsiteX2" fmla="*/ 281653 w 536532"/>
                  <a:gd name="connsiteY2" fmla="*/ 625 h 961387"/>
                  <a:gd name="connsiteX3" fmla="*/ 520036 w 536532"/>
                  <a:gd name="connsiteY3" fmla="*/ 387018 h 961387"/>
                  <a:gd name="connsiteX4" fmla="*/ 228551 w 536532"/>
                  <a:gd name="connsiteY4" fmla="*/ 496762 h 961387"/>
                  <a:gd name="connsiteX5" fmla="*/ 26482 w 536532"/>
                  <a:gd name="connsiteY5" fmla="*/ 392964 h 961387"/>
                  <a:gd name="connsiteX6" fmla="*/ 29443 w 536532"/>
                  <a:gd name="connsiteY6" fmla="*/ 239733 h 961387"/>
                  <a:gd name="connsiteX7" fmla="*/ 274672 w 536532"/>
                  <a:gd name="connsiteY7" fmla="*/ 139570 h 961387"/>
                  <a:gd name="connsiteX8" fmla="*/ 198749 w 536532"/>
                  <a:gd name="connsiteY8" fmla="*/ 334758 h 961387"/>
                  <a:gd name="connsiteX0" fmla="*/ 252673 w 558155"/>
                  <a:gd name="connsiteY0" fmla="*/ 961387 h 961387"/>
                  <a:gd name="connsiteX1" fmla="*/ 155544 w 558155"/>
                  <a:gd name="connsiteY1" fmla="*/ 476011 h 961387"/>
                  <a:gd name="connsiteX2" fmla="*/ 303276 w 558155"/>
                  <a:gd name="connsiteY2" fmla="*/ 625 h 961387"/>
                  <a:gd name="connsiteX3" fmla="*/ 541659 w 558155"/>
                  <a:gd name="connsiteY3" fmla="*/ 387018 h 961387"/>
                  <a:gd name="connsiteX4" fmla="*/ 250174 w 558155"/>
                  <a:gd name="connsiteY4" fmla="*/ 496762 h 961387"/>
                  <a:gd name="connsiteX5" fmla="*/ 48105 w 558155"/>
                  <a:gd name="connsiteY5" fmla="*/ 392964 h 961387"/>
                  <a:gd name="connsiteX6" fmla="*/ 19515 w 558155"/>
                  <a:gd name="connsiteY6" fmla="*/ 239733 h 961387"/>
                  <a:gd name="connsiteX7" fmla="*/ 296295 w 558155"/>
                  <a:gd name="connsiteY7" fmla="*/ 139570 h 961387"/>
                  <a:gd name="connsiteX8" fmla="*/ 220372 w 558155"/>
                  <a:gd name="connsiteY8" fmla="*/ 334758 h 961387"/>
                  <a:gd name="connsiteX0" fmla="*/ 244560 w 550042"/>
                  <a:gd name="connsiteY0" fmla="*/ 961387 h 961387"/>
                  <a:gd name="connsiteX1" fmla="*/ 147431 w 550042"/>
                  <a:gd name="connsiteY1" fmla="*/ 476011 h 961387"/>
                  <a:gd name="connsiteX2" fmla="*/ 295163 w 550042"/>
                  <a:gd name="connsiteY2" fmla="*/ 625 h 961387"/>
                  <a:gd name="connsiteX3" fmla="*/ 533546 w 550042"/>
                  <a:gd name="connsiteY3" fmla="*/ 387018 h 961387"/>
                  <a:gd name="connsiteX4" fmla="*/ 242061 w 550042"/>
                  <a:gd name="connsiteY4" fmla="*/ 496762 h 961387"/>
                  <a:gd name="connsiteX5" fmla="*/ 71543 w 550042"/>
                  <a:gd name="connsiteY5" fmla="*/ 412076 h 961387"/>
                  <a:gd name="connsiteX6" fmla="*/ 11402 w 550042"/>
                  <a:gd name="connsiteY6" fmla="*/ 239733 h 961387"/>
                  <a:gd name="connsiteX7" fmla="*/ 288182 w 550042"/>
                  <a:gd name="connsiteY7" fmla="*/ 139570 h 961387"/>
                  <a:gd name="connsiteX8" fmla="*/ 212259 w 550042"/>
                  <a:gd name="connsiteY8" fmla="*/ 334758 h 961387"/>
                  <a:gd name="connsiteX0" fmla="*/ 268622 w 574104"/>
                  <a:gd name="connsiteY0" fmla="*/ 961387 h 961387"/>
                  <a:gd name="connsiteX1" fmla="*/ 171493 w 574104"/>
                  <a:gd name="connsiteY1" fmla="*/ 476011 h 961387"/>
                  <a:gd name="connsiteX2" fmla="*/ 319225 w 574104"/>
                  <a:gd name="connsiteY2" fmla="*/ 625 h 961387"/>
                  <a:gd name="connsiteX3" fmla="*/ 557608 w 574104"/>
                  <a:gd name="connsiteY3" fmla="*/ 387018 h 961387"/>
                  <a:gd name="connsiteX4" fmla="*/ 266123 w 574104"/>
                  <a:gd name="connsiteY4" fmla="*/ 496762 h 961387"/>
                  <a:gd name="connsiteX5" fmla="*/ 95605 w 574104"/>
                  <a:gd name="connsiteY5" fmla="*/ 412076 h 961387"/>
                  <a:gd name="connsiteX6" fmla="*/ 35464 w 574104"/>
                  <a:gd name="connsiteY6" fmla="*/ 239733 h 961387"/>
                  <a:gd name="connsiteX7" fmla="*/ 312244 w 574104"/>
                  <a:gd name="connsiteY7" fmla="*/ 139570 h 961387"/>
                  <a:gd name="connsiteX8" fmla="*/ 236321 w 574104"/>
                  <a:gd name="connsiteY8" fmla="*/ 334758 h 961387"/>
                  <a:gd name="connsiteX0" fmla="*/ 237955 w 543437"/>
                  <a:gd name="connsiteY0" fmla="*/ 961387 h 961387"/>
                  <a:gd name="connsiteX1" fmla="*/ 140826 w 543437"/>
                  <a:gd name="connsiteY1" fmla="*/ 476011 h 961387"/>
                  <a:gd name="connsiteX2" fmla="*/ 288558 w 543437"/>
                  <a:gd name="connsiteY2" fmla="*/ 625 h 961387"/>
                  <a:gd name="connsiteX3" fmla="*/ 526941 w 543437"/>
                  <a:gd name="connsiteY3" fmla="*/ 387018 h 961387"/>
                  <a:gd name="connsiteX4" fmla="*/ 235456 w 543437"/>
                  <a:gd name="connsiteY4" fmla="*/ 496762 h 961387"/>
                  <a:gd name="connsiteX5" fmla="*/ 64938 w 543437"/>
                  <a:gd name="connsiteY5" fmla="*/ 412076 h 961387"/>
                  <a:gd name="connsiteX6" fmla="*/ 42658 w 543437"/>
                  <a:gd name="connsiteY6" fmla="*/ 226992 h 961387"/>
                  <a:gd name="connsiteX7" fmla="*/ 281577 w 543437"/>
                  <a:gd name="connsiteY7" fmla="*/ 139570 h 961387"/>
                  <a:gd name="connsiteX8" fmla="*/ 205654 w 543437"/>
                  <a:gd name="connsiteY8" fmla="*/ 334758 h 961387"/>
                  <a:gd name="connsiteX0" fmla="*/ 232347 w 537829"/>
                  <a:gd name="connsiteY0" fmla="*/ 961387 h 961387"/>
                  <a:gd name="connsiteX1" fmla="*/ 135218 w 537829"/>
                  <a:gd name="connsiteY1" fmla="*/ 476011 h 961387"/>
                  <a:gd name="connsiteX2" fmla="*/ 282950 w 537829"/>
                  <a:gd name="connsiteY2" fmla="*/ 625 h 961387"/>
                  <a:gd name="connsiteX3" fmla="*/ 521333 w 537829"/>
                  <a:gd name="connsiteY3" fmla="*/ 387018 h 961387"/>
                  <a:gd name="connsiteX4" fmla="*/ 229848 w 537829"/>
                  <a:gd name="connsiteY4" fmla="*/ 496762 h 961387"/>
                  <a:gd name="connsiteX5" fmla="*/ 59330 w 537829"/>
                  <a:gd name="connsiteY5" fmla="*/ 412076 h 961387"/>
                  <a:gd name="connsiteX6" fmla="*/ 37050 w 537829"/>
                  <a:gd name="connsiteY6" fmla="*/ 226992 h 961387"/>
                  <a:gd name="connsiteX7" fmla="*/ 275969 w 537829"/>
                  <a:gd name="connsiteY7" fmla="*/ 139570 h 961387"/>
                  <a:gd name="connsiteX8" fmla="*/ 200046 w 537829"/>
                  <a:gd name="connsiteY8" fmla="*/ 334758 h 961387"/>
                  <a:gd name="connsiteX0" fmla="*/ 263163 w 568645"/>
                  <a:gd name="connsiteY0" fmla="*/ 961387 h 961387"/>
                  <a:gd name="connsiteX1" fmla="*/ 166034 w 568645"/>
                  <a:gd name="connsiteY1" fmla="*/ 476011 h 961387"/>
                  <a:gd name="connsiteX2" fmla="*/ 313766 w 568645"/>
                  <a:gd name="connsiteY2" fmla="*/ 625 h 961387"/>
                  <a:gd name="connsiteX3" fmla="*/ 552149 w 568645"/>
                  <a:gd name="connsiteY3" fmla="*/ 387018 h 961387"/>
                  <a:gd name="connsiteX4" fmla="*/ 260664 w 568645"/>
                  <a:gd name="connsiteY4" fmla="*/ 496762 h 961387"/>
                  <a:gd name="connsiteX5" fmla="*/ 90146 w 568645"/>
                  <a:gd name="connsiteY5" fmla="*/ 412076 h 961387"/>
                  <a:gd name="connsiteX6" fmla="*/ 30004 w 568645"/>
                  <a:gd name="connsiteY6" fmla="*/ 93208 h 961387"/>
                  <a:gd name="connsiteX7" fmla="*/ 306785 w 568645"/>
                  <a:gd name="connsiteY7" fmla="*/ 139570 h 961387"/>
                  <a:gd name="connsiteX8" fmla="*/ 230862 w 568645"/>
                  <a:gd name="connsiteY8" fmla="*/ 334758 h 961387"/>
                  <a:gd name="connsiteX0" fmla="*/ 290691 w 596173"/>
                  <a:gd name="connsiteY0" fmla="*/ 961387 h 961387"/>
                  <a:gd name="connsiteX1" fmla="*/ 193562 w 596173"/>
                  <a:gd name="connsiteY1" fmla="*/ 476011 h 961387"/>
                  <a:gd name="connsiteX2" fmla="*/ 341294 w 596173"/>
                  <a:gd name="connsiteY2" fmla="*/ 625 h 961387"/>
                  <a:gd name="connsiteX3" fmla="*/ 579677 w 596173"/>
                  <a:gd name="connsiteY3" fmla="*/ 387018 h 961387"/>
                  <a:gd name="connsiteX4" fmla="*/ 288192 w 596173"/>
                  <a:gd name="connsiteY4" fmla="*/ 496762 h 961387"/>
                  <a:gd name="connsiteX5" fmla="*/ 117674 w 596173"/>
                  <a:gd name="connsiteY5" fmla="*/ 412076 h 961387"/>
                  <a:gd name="connsiteX6" fmla="*/ 57532 w 596173"/>
                  <a:gd name="connsiteY6" fmla="*/ 93208 h 961387"/>
                  <a:gd name="connsiteX7" fmla="*/ 334313 w 596173"/>
                  <a:gd name="connsiteY7" fmla="*/ 139570 h 961387"/>
                  <a:gd name="connsiteX8" fmla="*/ 258390 w 596173"/>
                  <a:gd name="connsiteY8" fmla="*/ 334758 h 961387"/>
                  <a:gd name="connsiteX0" fmla="*/ 293465 w 598947"/>
                  <a:gd name="connsiteY0" fmla="*/ 961387 h 961387"/>
                  <a:gd name="connsiteX1" fmla="*/ 196336 w 598947"/>
                  <a:gd name="connsiteY1" fmla="*/ 476011 h 961387"/>
                  <a:gd name="connsiteX2" fmla="*/ 344068 w 598947"/>
                  <a:gd name="connsiteY2" fmla="*/ 625 h 961387"/>
                  <a:gd name="connsiteX3" fmla="*/ 582451 w 598947"/>
                  <a:gd name="connsiteY3" fmla="*/ 387018 h 961387"/>
                  <a:gd name="connsiteX4" fmla="*/ 290966 w 598947"/>
                  <a:gd name="connsiteY4" fmla="*/ 496762 h 961387"/>
                  <a:gd name="connsiteX5" fmla="*/ 120448 w 598947"/>
                  <a:gd name="connsiteY5" fmla="*/ 412076 h 961387"/>
                  <a:gd name="connsiteX6" fmla="*/ 60306 w 598947"/>
                  <a:gd name="connsiteY6" fmla="*/ 93208 h 961387"/>
                  <a:gd name="connsiteX7" fmla="*/ 337087 w 598947"/>
                  <a:gd name="connsiteY7" fmla="*/ 139570 h 961387"/>
                  <a:gd name="connsiteX8" fmla="*/ 261164 w 598947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  <a:gd name="connsiteX0" fmla="*/ 239560 w 545042"/>
                  <a:gd name="connsiteY0" fmla="*/ 961387 h 961387"/>
                  <a:gd name="connsiteX1" fmla="*/ 142431 w 545042"/>
                  <a:gd name="connsiteY1" fmla="*/ 476011 h 961387"/>
                  <a:gd name="connsiteX2" fmla="*/ 290163 w 545042"/>
                  <a:gd name="connsiteY2" fmla="*/ 625 h 961387"/>
                  <a:gd name="connsiteX3" fmla="*/ 528546 w 545042"/>
                  <a:gd name="connsiteY3" fmla="*/ 387018 h 961387"/>
                  <a:gd name="connsiteX4" fmla="*/ 237061 w 545042"/>
                  <a:gd name="connsiteY4" fmla="*/ 496762 h 961387"/>
                  <a:gd name="connsiteX5" fmla="*/ 66543 w 545042"/>
                  <a:gd name="connsiteY5" fmla="*/ 412076 h 961387"/>
                  <a:gd name="connsiteX6" fmla="*/ 75814 w 545042"/>
                  <a:gd name="connsiteY6" fmla="*/ 125061 h 961387"/>
                  <a:gd name="connsiteX7" fmla="*/ 283182 w 545042"/>
                  <a:gd name="connsiteY7" fmla="*/ 139570 h 961387"/>
                  <a:gd name="connsiteX8" fmla="*/ 207259 w 545042"/>
                  <a:gd name="connsiteY8" fmla="*/ 334758 h 96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5042" h="961387">
                    <a:moveTo>
                      <a:pt x="239560" y="961387"/>
                    </a:moveTo>
                    <a:cubicBezTo>
                      <a:pt x="219652" y="768484"/>
                      <a:pt x="133997" y="636138"/>
                      <a:pt x="142431" y="476011"/>
                    </a:cubicBezTo>
                    <a:cubicBezTo>
                      <a:pt x="150865" y="315884"/>
                      <a:pt x="225811" y="15457"/>
                      <a:pt x="290163" y="625"/>
                    </a:cubicBezTo>
                    <a:cubicBezTo>
                      <a:pt x="354515" y="-14207"/>
                      <a:pt x="612068" y="238498"/>
                      <a:pt x="528546" y="387018"/>
                    </a:cubicBezTo>
                    <a:cubicBezTo>
                      <a:pt x="457645" y="516425"/>
                      <a:pt x="314061" y="492586"/>
                      <a:pt x="237061" y="496762"/>
                    </a:cubicBezTo>
                    <a:cubicBezTo>
                      <a:pt x="160061" y="500938"/>
                      <a:pt x="93417" y="474026"/>
                      <a:pt x="66543" y="412076"/>
                    </a:cubicBezTo>
                    <a:cubicBezTo>
                      <a:pt x="39669" y="350126"/>
                      <a:pt x="-73876" y="183219"/>
                      <a:pt x="75814" y="125061"/>
                    </a:cubicBezTo>
                    <a:cubicBezTo>
                      <a:pt x="225504" y="66903"/>
                      <a:pt x="231537" y="78551"/>
                      <a:pt x="283182" y="139570"/>
                    </a:cubicBezTo>
                    <a:cubicBezTo>
                      <a:pt x="392147" y="252980"/>
                      <a:pt x="514898" y="392917"/>
                      <a:pt x="207259" y="334758"/>
                    </a:cubicBezTo>
                  </a:path>
                </a:pathLst>
              </a:custGeom>
              <a:noFill/>
              <a:ln w="76200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3AC67B-52EF-4387-BA46-0B6FF5D1D9D0}"/>
                  </a:ext>
                </a:extLst>
              </p:cNvPr>
              <p:cNvSpPr/>
              <p:nvPr/>
            </p:nvSpPr>
            <p:spPr>
              <a:xfrm>
                <a:off x="1642532" y="3600708"/>
                <a:ext cx="2816912" cy="988224"/>
              </a:xfrm>
              <a:custGeom>
                <a:avLst/>
                <a:gdLst>
                  <a:gd name="connsiteX0" fmla="*/ 0 w 3566247"/>
                  <a:gd name="connsiteY0" fmla="*/ 268772 h 559682"/>
                  <a:gd name="connsiteX1" fmla="*/ 558800 w 3566247"/>
                  <a:gd name="connsiteY1" fmla="*/ 243372 h 559682"/>
                  <a:gd name="connsiteX2" fmla="*/ 304800 w 3566247"/>
                  <a:gd name="connsiteY2" fmla="*/ 116372 h 559682"/>
                  <a:gd name="connsiteX3" fmla="*/ 601134 w 3566247"/>
                  <a:gd name="connsiteY3" fmla="*/ 336506 h 559682"/>
                  <a:gd name="connsiteX4" fmla="*/ 1100667 w 3566247"/>
                  <a:gd name="connsiteY4" fmla="*/ 184106 h 559682"/>
                  <a:gd name="connsiteX5" fmla="*/ 1032934 w 3566247"/>
                  <a:gd name="connsiteY5" fmla="*/ 319572 h 559682"/>
                  <a:gd name="connsiteX6" fmla="*/ 829734 w 3566247"/>
                  <a:gd name="connsiteY6" fmla="*/ 116372 h 559682"/>
                  <a:gd name="connsiteX7" fmla="*/ 1490134 w 3566247"/>
                  <a:gd name="connsiteY7" fmla="*/ 294172 h 559682"/>
                  <a:gd name="connsiteX8" fmla="*/ 2912534 w 3566247"/>
                  <a:gd name="connsiteY8" fmla="*/ 260306 h 559682"/>
                  <a:gd name="connsiteX9" fmla="*/ 2133600 w 3566247"/>
                  <a:gd name="connsiteY9" fmla="*/ 6306 h 559682"/>
                  <a:gd name="connsiteX10" fmla="*/ 2286000 w 3566247"/>
                  <a:gd name="connsiteY10" fmla="*/ 556639 h 559682"/>
                  <a:gd name="connsiteX11" fmla="*/ 3437467 w 3566247"/>
                  <a:gd name="connsiteY11" fmla="*/ 234906 h 559682"/>
                  <a:gd name="connsiteX12" fmla="*/ 3488267 w 3566247"/>
                  <a:gd name="connsiteY12" fmla="*/ 387306 h 559682"/>
                  <a:gd name="connsiteX0" fmla="*/ 0 w 3566247"/>
                  <a:gd name="connsiteY0" fmla="*/ 612758 h 915797"/>
                  <a:gd name="connsiteX1" fmla="*/ 558800 w 3566247"/>
                  <a:gd name="connsiteY1" fmla="*/ 587358 h 915797"/>
                  <a:gd name="connsiteX2" fmla="*/ 304800 w 3566247"/>
                  <a:gd name="connsiteY2" fmla="*/ 460358 h 915797"/>
                  <a:gd name="connsiteX3" fmla="*/ 601134 w 3566247"/>
                  <a:gd name="connsiteY3" fmla="*/ 680492 h 915797"/>
                  <a:gd name="connsiteX4" fmla="*/ 1100667 w 3566247"/>
                  <a:gd name="connsiteY4" fmla="*/ 528092 h 915797"/>
                  <a:gd name="connsiteX5" fmla="*/ 1032934 w 3566247"/>
                  <a:gd name="connsiteY5" fmla="*/ 663558 h 915797"/>
                  <a:gd name="connsiteX6" fmla="*/ 829734 w 3566247"/>
                  <a:gd name="connsiteY6" fmla="*/ 460358 h 915797"/>
                  <a:gd name="connsiteX7" fmla="*/ 1490134 w 3566247"/>
                  <a:gd name="connsiteY7" fmla="*/ 638158 h 915797"/>
                  <a:gd name="connsiteX8" fmla="*/ 2912534 w 3566247"/>
                  <a:gd name="connsiteY8" fmla="*/ 604292 h 915797"/>
                  <a:gd name="connsiteX9" fmla="*/ 2142067 w 3566247"/>
                  <a:gd name="connsiteY9" fmla="*/ 3158 h 915797"/>
                  <a:gd name="connsiteX10" fmla="*/ 2286000 w 3566247"/>
                  <a:gd name="connsiteY10" fmla="*/ 900625 h 915797"/>
                  <a:gd name="connsiteX11" fmla="*/ 3437467 w 3566247"/>
                  <a:gd name="connsiteY11" fmla="*/ 578892 h 915797"/>
                  <a:gd name="connsiteX12" fmla="*/ 3488267 w 3566247"/>
                  <a:gd name="connsiteY12" fmla="*/ 731292 h 915797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2736 h 915775"/>
                  <a:gd name="connsiteX1" fmla="*/ 558800 w 3566247"/>
                  <a:gd name="connsiteY1" fmla="*/ 587336 h 915775"/>
                  <a:gd name="connsiteX2" fmla="*/ 304800 w 3566247"/>
                  <a:gd name="connsiteY2" fmla="*/ 460336 h 915775"/>
                  <a:gd name="connsiteX3" fmla="*/ 601134 w 3566247"/>
                  <a:gd name="connsiteY3" fmla="*/ 680470 h 915775"/>
                  <a:gd name="connsiteX4" fmla="*/ 1100667 w 3566247"/>
                  <a:gd name="connsiteY4" fmla="*/ 528070 h 915775"/>
                  <a:gd name="connsiteX5" fmla="*/ 1032934 w 3566247"/>
                  <a:gd name="connsiteY5" fmla="*/ 663536 h 915775"/>
                  <a:gd name="connsiteX6" fmla="*/ 829734 w 3566247"/>
                  <a:gd name="connsiteY6" fmla="*/ 460336 h 915775"/>
                  <a:gd name="connsiteX7" fmla="*/ 1684867 w 3566247"/>
                  <a:gd name="connsiteY7" fmla="*/ 612736 h 915775"/>
                  <a:gd name="connsiteX8" fmla="*/ 2912534 w 3566247"/>
                  <a:gd name="connsiteY8" fmla="*/ 604270 h 915775"/>
                  <a:gd name="connsiteX9" fmla="*/ 2142067 w 3566247"/>
                  <a:gd name="connsiteY9" fmla="*/ 3136 h 915775"/>
                  <a:gd name="connsiteX10" fmla="*/ 2286000 w 3566247"/>
                  <a:gd name="connsiteY10" fmla="*/ 900603 h 915775"/>
                  <a:gd name="connsiteX11" fmla="*/ 3437467 w 3566247"/>
                  <a:gd name="connsiteY11" fmla="*/ 578870 h 915775"/>
                  <a:gd name="connsiteX12" fmla="*/ 3488267 w 3566247"/>
                  <a:gd name="connsiteY12" fmla="*/ 731270 h 915775"/>
                  <a:gd name="connsiteX0" fmla="*/ 0 w 3566247"/>
                  <a:gd name="connsiteY0" fmla="*/ 615064 h 918103"/>
                  <a:gd name="connsiteX1" fmla="*/ 558800 w 3566247"/>
                  <a:gd name="connsiteY1" fmla="*/ 589664 h 918103"/>
                  <a:gd name="connsiteX2" fmla="*/ 304800 w 3566247"/>
                  <a:gd name="connsiteY2" fmla="*/ 462664 h 918103"/>
                  <a:gd name="connsiteX3" fmla="*/ 601134 w 3566247"/>
                  <a:gd name="connsiteY3" fmla="*/ 682798 h 918103"/>
                  <a:gd name="connsiteX4" fmla="*/ 1100667 w 3566247"/>
                  <a:gd name="connsiteY4" fmla="*/ 530398 h 918103"/>
                  <a:gd name="connsiteX5" fmla="*/ 1032934 w 3566247"/>
                  <a:gd name="connsiteY5" fmla="*/ 665864 h 918103"/>
                  <a:gd name="connsiteX6" fmla="*/ 829734 w 3566247"/>
                  <a:gd name="connsiteY6" fmla="*/ 462664 h 918103"/>
                  <a:gd name="connsiteX7" fmla="*/ 1684867 w 3566247"/>
                  <a:gd name="connsiteY7" fmla="*/ 615064 h 918103"/>
                  <a:gd name="connsiteX8" fmla="*/ 2463801 w 3566247"/>
                  <a:gd name="connsiteY8" fmla="*/ 530398 h 918103"/>
                  <a:gd name="connsiteX9" fmla="*/ 2142067 w 3566247"/>
                  <a:gd name="connsiteY9" fmla="*/ 5464 h 918103"/>
                  <a:gd name="connsiteX10" fmla="*/ 2286000 w 3566247"/>
                  <a:gd name="connsiteY10" fmla="*/ 902931 h 918103"/>
                  <a:gd name="connsiteX11" fmla="*/ 3437467 w 3566247"/>
                  <a:gd name="connsiteY11" fmla="*/ 581198 h 918103"/>
                  <a:gd name="connsiteX12" fmla="*/ 3488267 w 3566247"/>
                  <a:gd name="connsiteY12" fmla="*/ 733598 h 918103"/>
                  <a:gd name="connsiteX0" fmla="*/ 0 w 3566247"/>
                  <a:gd name="connsiteY0" fmla="*/ 439388 h 735396"/>
                  <a:gd name="connsiteX1" fmla="*/ 558800 w 3566247"/>
                  <a:gd name="connsiteY1" fmla="*/ 413988 h 735396"/>
                  <a:gd name="connsiteX2" fmla="*/ 304800 w 3566247"/>
                  <a:gd name="connsiteY2" fmla="*/ 286988 h 735396"/>
                  <a:gd name="connsiteX3" fmla="*/ 601134 w 3566247"/>
                  <a:gd name="connsiteY3" fmla="*/ 507122 h 735396"/>
                  <a:gd name="connsiteX4" fmla="*/ 1100667 w 3566247"/>
                  <a:gd name="connsiteY4" fmla="*/ 354722 h 735396"/>
                  <a:gd name="connsiteX5" fmla="*/ 1032934 w 3566247"/>
                  <a:gd name="connsiteY5" fmla="*/ 490188 h 735396"/>
                  <a:gd name="connsiteX6" fmla="*/ 829734 w 3566247"/>
                  <a:gd name="connsiteY6" fmla="*/ 286988 h 735396"/>
                  <a:gd name="connsiteX7" fmla="*/ 1684867 w 3566247"/>
                  <a:gd name="connsiteY7" fmla="*/ 439388 h 735396"/>
                  <a:gd name="connsiteX8" fmla="*/ 2463801 w 3566247"/>
                  <a:gd name="connsiteY8" fmla="*/ 354722 h 735396"/>
                  <a:gd name="connsiteX9" fmla="*/ 1913467 w 3566247"/>
                  <a:gd name="connsiteY9" fmla="*/ 7588 h 735396"/>
                  <a:gd name="connsiteX10" fmla="*/ 2286000 w 3566247"/>
                  <a:gd name="connsiteY10" fmla="*/ 727255 h 735396"/>
                  <a:gd name="connsiteX11" fmla="*/ 3437467 w 3566247"/>
                  <a:gd name="connsiteY11" fmla="*/ 405522 h 735396"/>
                  <a:gd name="connsiteX12" fmla="*/ 3488267 w 3566247"/>
                  <a:gd name="connsiteY12" fmla="*/ 557922 h 735396"/>
                  <a:gd name="connsiteX0" fmla="*/ 0 w 3566247"/>
                  <a:gd name="connsiteY0" fmla="*/ 439388 h 727269"/>
                  <a:gd name="connsiteX1" fmla="*/ 558800 w 3566247"/>
                  <a:gd name="connsiteY1" fmla="*/ 413988 h 727269"/>
                  <a:gd name="connsiteX2" fmla="*/ 304800 w 3566247"/>
                  <a:gd name="connsiteY2" fmla="*/ 286988 h 727269"/>
                  <a:gd name="connsiteX3" fmla="*/ 601134 w 3566247"/>
                  <a:gd name="connsiteY3" fmla="*/ 507122 h 727269"/>
                  <a:gd name="connsiteX4" fmla="*/ 1100667 w 3566247"/>
                  <a:gd name="connsiteY4" fmla="*/ 354722 h 727269"/>
                  <a:gd name="connsiteX5" fmla="*/ 1032934 w 3566247"/>
                  <a:gd name="connsiteY5" fmla="*/ 490188 h 727269"/>
                  <a:gd name="connsiteX6" fmla="*/ 829734 w 3566247"/>
                  <a:gd name="connsiteY6" fmla="*/ 286988 h 727269"/>
                  <a:gd name="connsiteX7" fmla="*/ 1684867 w 3566247"/>
                  <a:gd name="connsiteY7" fmla="*/ 439388 h 727269"/>
                  <a:gd name="connsiteX8" fmla="*/ 2463801 w 3566247"/>
                  <a:gd name="connsiteY8" fmla="*/ 354722 h 727269"/>
                  <a:gd name="connsiteX9" fmla="*/ 1913467 w 3566247"/>
                  <a:gd name="connsiteY9" fmla="*/ 7588 h 727269"/>
                  <a:gd name="connsiteX10" fmla="*/ 2286000 w 3566247"/>
                  <a:gd name="connsiteY10" fmla="*/ 727255 h 727269"/>
                  <a:gd name="connsiteX11" fmla="*/ 2376702 w 3566247"/>
                  <a:gd name="connsiteY11" fmla="*/ 28911 h 727269"/>
                  <a:gd name="connsiteX12" fmla="*/ 3437467 w 3566247"/>
                  <a:gd name="connsiteY12" fmla="*/ 405522 h 727269"/>
                  <a:gd name="connsiteX13" fmla="*/ 3488267 w 3566247"/>
                  <a:gd name="connsiteY13" fmla="*/ 557922 h 727269"/>
                  <a:gd name="connsiteX0" fmla="*/ 0 w 3493742"/>
                  <a:gd name="connsiteY0" fmla="*/ 439388 h 769588"/>
                  <a:gd name="connsiteX1" fmla="*/ 558800 w 3493742"/>
                  <a:gd name="connsiteY1" fmla="*/ 413988 h 769588"/>
                  <a:gd name="connsiteX2" fmla="*/ 304800 w 3493742"/>
                  <a:gd name="connsiteY2" fmla="*/ 286988 h 769588"/>
                  <a:gd name="connsiteX3" fmla="*/ 601134 w 3493742"/>
                  <a:gd name="connsiteY3" fmla="*/ 507122 h 769588"/>
                  <a:gd name="connsiteX4" fmla="*/ 1100667 w 3493742"/>
                  <a:gd name="connsiteY4" fmla="*/ 354722 h 769588"/>
                  <a:gd name="connsiteX5" fmla="*/ 1032934 w 3493742"/>
                  <a:gd name="connsiteY5" fmla="*/ 490188 h 769588"/>
                  <a:gd name="connsiteX6" fmla="*/ 829734 w 3493742"/>
                  <a:gd name="connsiteY6" fmla="*/ 286988 h 769588"/>
                  <a:gd name="connsiteX7" fmla="*/ 1684867 w 3493742"/>
                  <a:gd name="connsiteY7" fmla="*/ 439388 h 769588"/>
                  <a:gd name="connsiteX8" fmla="*/ 2463801 w 3493742"/>
                  <a:gd name="connsiteY8" fmla="*/ 354722 h 769588"/>
                  <a:gd name="connsiteX9" fmla="*/ 1913467 w 3493742"/>
                  <a:gd name="connsiteY9" fmla="*/ 7588 h 769588"/>
                  <a:gd name="connsiteX10" fmla="*/ 2286000 w 3493742"/>
                  <a:gd name="connsiteY10" fmla="*/ 727255 h 769588"/>
                  <a:gd name="connsiteX11" fmla="*/ 2376702 w 3493742"/>
                  <a:gd name="connsiteY11" fmla="*/ 28911 h 769588"/>
                  <a:gd name="connsiteX12" fmla="*/ 2650067 w 3493742"/>
                  <a:gd name="connsiteY12" fmla="*/ 769588 h 769588"/>
                  <a:gd name="connsiteX13" fmla="*/ 3488267 w 3493742"/>
                  <a:gd name="connsiteY13" fmla="*/ 557922 h 769588"/>
                  <a:gd name="connsiteX0" fmla="*/ 0 w 3234096"/>
                  <a:gd name="connsiteY0" fmla="*/ 439388 h 769588"/>
                  <a:gd name="connsiteX1" fmla="*/ 558800 w 3234096"/>
                  <a:gd name="connsiteY1" fmla="*/ 413988 h 769588"/>
                  <a:gd name="connsiteX2" fmla="*/ 304800 w 3234096"/>
                  <a:gd name="connsiteY2" fmla="*/ 286988 h 769588"/>
                  <a:gd name="connsiteX3" fmla="*/ 601134 w 3234096"/>
                  <a:gd name="connsiteY3" fmla="*/ 507122 h 769588"/>
                  <a:gd name="connsiteX4" fmla="*/ 1100667 w 3234096"/>
                  <a:gd name="connsiteY4" fmla="*/ 354722 h 769588"/>
                  <a:gd name="connsiteX5" fmla="*/ 1032934 w 3234096"/>
                  <a:gd name="connsiteY5" fmla="*/ 490188 h 769588"/>
                  <a:gd name="connsiteX6" fmla="*/ 829734 w 3234096"/>
                  <a:gd name="connsiteY6" fmla="*/ 286988 h 769588"/>
                  <a:gd name="connsiteX7" fmla="*/ 1684867 w 3234096"/>
                  <a:gd name="connsiteY7" fmla="*/ 439388 h 769588"/>
                  <a:gd name="connsiteX8" fmla="*/ 2463801 w 3234096"/>
                  <a:gd name="connsiteY8" fmla="*/ 354722 h 769588"/>
                  <a:gd name="connsiteX9" fmla="*/ 1913467 w 3234096"/>
                  <a:gd name="connsiteY9" fmla="*/ 7588 h 769588"/>
                  <a:gd name="connsiteX10" fmla="*/ 2286000 w 3234096"/>
                  <a:gd name="connsiteY10" fmla="*/ 727255 h 769588"/>
                  <a:gd name="connsiteX11" fmla="*/ 2376702 w 3234096"/>
                  <a:gd name="connsiteY11" fmla="*/ 28911 h 769588"/>
                  <a:gd name="connsiteX12" fmla="*/ 2650067 w 3234096"/>
                  <a:gd name="connsiteY12" fmla="*/ 769588 h 769588"/>
                  <a:gd name="connsiteX13" fmla="*/ 3225800 w 3234096"/>
                  <a:gd name="connsiteY13" fmla="*/ 1515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376702 w 3044394"/>
                  <a:gd name="connsiteY11" fmla="*/ 28911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9388 h 769588"/>
                  <a:gd name="connsiteX1" fmla="*/ 558800 w 3044394"/>
                  <a:gd name="connsiteY1" fmla="*/ 413988 h 769588"/>
                  <a:gd name="connsiteX2" fmla="*/ 304800 w 3044394"/>
                  <a:gd name="connsiteY2" fmla="*/ 286988 h 769588"/>
                  <a:gd name="connsiteX3" fmla="*/ 601134 w 3044394"/>
                  <a:gd name="connsiteY3" fmla="*/ 507122 h 769588"/>
                  <a:gd name="connsiteX4" fmla="*/ 1100667 w 3044394"/>
                  <a:gd name="connsiteY4" fmla="*/ 354722 h 769588"/>
                  <a:gd name="connsiteX5" fmla="*/ 1032934 w 3044394"/>
                  <a:gd name="connsiteY5" fmla="*/ 490188 h 769588"/>
                  <a:gd name="connsiteX6" fmla="*/ 829734 w 3044394"/>
                  <a:gd name="connsiteY6" fmla="*/ 286988 h 769588"/>
                  <a:gd name="connsiteX7" fmla="*/ 1684867 w 3044394"/>
                  <a:gd name="connsiteY7" fmla="*/ 439388 h 769588"/>
                  <a:gd name="connsiteX8" fmla="*/ 2463801 w 3044394"/>
                  <a:gd name="connsiteY8" fmla="*/ 354722 h 769588"/>
                  <a:gd name="connsiteX9" fmla="*/ 1913467 w 3044394"/>
                  <a:gd name="connsiteY9" fmla="*/ 7588 h 769588"/>
                  <a:gd name="connsiteX10" fmla="*/ 2286000 w 3044394"/>
                  <a:gd name="connsiteY10" fmla="*/ 727255 h 769588"/>
                  <a:gd name="connsiteX11" fmla="*/ 2537568 w 3044394"/>
                  <a:gd name="connsiteY11" fmla="*/ 37377 h 769588"/>
                  <a:gd name="connsiteX12" fmla="*/ 2650067 w 3044394"/>
                  <a:gd name="connsiteY12" fmla="*/ 769588 h 769588"/>
                  <a:gd name="connsiteX13" fmla="*/ 3031066 w 3044394"/>
                  <a:gd name="connsiteY13" fmla="*/ 202322 h 769588"/>
                  <a:gd name="connsiteX0" fmla="*/ 0 w 3044394"/>
                  <a:gd name="connsiteY0" fmla="*/ 434924 h 765124"/>
                  <a:gd name="connsiteX1" fmla="*/ 558800 w 3044394"/>
                  <a:gd name="connsiteY1" fmla="*/ 409524 h 765124"/>
                  <a:gd name="connsiteX2" fmla="*/ 304800 w 3044394"/>
                  <a:gd name="connsiteY2" fmla="*/ 282524 h 765124"/>
                  <a:gd name="connsiteX3" fmla="*/ 601134 w 3044394"/>
                  <a:gd name="connsiteY3" fmla="*/ 502658 h 765124"/>
                  <a:gd name="connsiteX4" fmla="*/ 1100667 w 3044394"/>
                  <a:gd name="connsiteY4" fmla="*/ 350258 h 765124"/>
                  <a:gd name="connsiteX5" fmla="*/ 1032934 w 3044394"/>
                  <a:gd name="connsiteY5" fmla="*/ 485724 h 765124"/>
                  <a:gd name="connsiteX6" fmla="*/ 829734 w 3044394"/>
                  <a:gd name="connsiteY6" fmla="*/ 282524 h 765124"/>
                  <a:gd name="connsiteX7" fmla="*/ 1684867 w 3044394"/>
                  <a:gd name="connsiteY7" fmla="*/ 434924 h 765124"/>
                  <a:gd name="connsiteX8" fmla="*/ 2540001 w 3044394"/>
                  <a:gd name="connsiteY8" fmla="*/ 460325 h 765124"/>
                  <a:gd name="connsiteX9" fmla="*/ 1913467 w 3044394"/>
                  <a:gd name="connsiteY9" fmla="*/ 3124 h 765124"/>
                  <a:gd name="connsiteX10" fmla="*/ 2286000 w 3044394"/>
                  <a:gd name="connsiteY10" fmla="*/ 722791 h 765124"/>
                  <a:gd name="connsiteX11" fmla="*/ 2537568 w 3044394"/>
                  <a:gd name="connsiteY11" fmla="*/ 32913 h 765124"/>
                  <a:gd name="connsiteX12" fmla="*/ 2650067 w 3044394"/>
                  <a:gd name="connsiteY12" fmla="*/ 765124 h 765124"/>
                  <a:gd name="connsiteX13" fmla="*/ 3031066 w 3044394"/>
                  <a:gd name="connsiteY13" fmla="*/ 197858 h 765124"/>
                  <a:gd name="connsiteX0" fmla="*/ 0 w 3044394"/>
                  <a:gd name="connsiteY0" fmla="*/ 578209 h 908409"/>
                  <a:gd name="connsiteX1" fmla="*/ 558800 w 3044394"/>
                  <a:gd name="connsiteY1" fmla="*/ 552809 h 908409"/>
                  <a:gd name="connsiteX2" fmla="*/ 304800 w 3044394"/>
                  <a:gd name="connsiteY2" fmla="*/ 425809 h 908409"/>
                  <a:gd name="connsiteX3" fmla="*/ 601134 w 3044394"/>
                  <a:gd name="connsiteY3" fmla="*/ 645943 h 908409"/>
                  <a:gd name="connsiteX4" fmla="*/ 1100667 w 3044394"/>
                  <a:gd name="connsiteY4" fmla="*/ 493543 h 908409"/>
                  <a:gd name="connsiteX5" fmla="*/ 1032934 w 3044394"/>
                  <a:gd name="connsiteY5" fmla="*/ 629009 h 908409"/>
                  <a:gd name="connsiteX6" fmla="*/ 829734 w 3044394"/>
                  <a:gd name="connsiteY6" fmla="*/ 425809 h 908409"/>
                  <a:gd name="connsiteX7" fmla="*/ 1684867 w 3044394"/>
                  <a:gd name="connsiteY7" fmla="*/ 578209 h 908409"/>
                  <a:gd name="connsiteX8" fmla="*/ 2540001 w 3044394"/>
                  <a:gd name="connsiteY8" fmla="*/ 603610 h 908409"/>
                  <a:gd name="connsiteX9" fmla="*/ 1862667 w 3044394"/>
                  <a:gd name="connsiteY9" fmla="*/ 2476 h 908409"/>
                  <a:gd name="connsiteX10" fmla="*/ 2286000 w 3044394"/>
                  <a:gd name="connsiteY10" fmla="*/ 866076 h 908409"/>
                  <a:gd name="connsiteX11" fmla="*/ 2537568 w 3044394"/>
                  <a:gd name="connsiteY11" fmla="*/ 176198 h 908409"/>
                  <a:gd name="connsiteX12" fmla="*/ 2650067 w 3044394"/>
                  <a:gd name="connsiteY12" fmla="*/ 908409 h 908409"/>
                  <a:gd name="connsiteX13" fmla="*/ 3031066 w 3044394"/>
                  <a:gd name="connsiteY13" fmla="*/ 341143 h 908409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540001 w 3044394"/>
                  <a:gd name="connsiteY8" fmla="*/ 683425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44394"/>
                  <a:gd name="connsiteY0" fmla="*/ 658024 h 988224"/>
                  <a:gd name="connsiteX1" fmla="*/ 558800 w 3044394"/>
                  <a:gd name="connsiteY1" fmla="*/ 632624 h 988224"/>
                  <a:gd name="connsiteX2" fmla="*/ 304800 w 3044394"/>
                  <a:gd name="connsiteY2" fmla="*/ 505624 h 988224"/>
                  <a:gd name="connsiteX3" fmla="*/ 601134 w 3044394"/>
                  <a:gd name="connsiteY3" fmla="*/ 725758 h 988224"/>
                  <a:gd name="connsiteX4" fmla="*/ 1100667 w 3044394"/>
                  <a:gd name="connsiteY4" fmla="*/ 573358 h 988224"/>
                  <a:gd name="connsiteX5" fmla="*/ 1032934 w 3044394"/>
                  <a:gd name="connsiteY5" fmla="*/ 708824 h 988224"/>
                  <a:gd name="connsiteX6" fmla="*/ 829734 w 3044394"/>
                  <a:gd name="connsiteY6" fmla="*/ 505624 h 988224"/>
                  <a:gd name="connsiteX7" fmla="*/ 1684867 w 3044394"/>
                  <a:gd name="connsiteY7" fmla="*/ 658024 h 988224"/>
                  <a:gd name="connsiteX8" fmla="*/ 2810934 w 3044394"/>
                  <a:gd name="connsiteY8" fmla="*/ 598759 h 988224"/>
                  <a:gd name="connsiteX9" fmla="*/ 1862667 w 3044394"/>
                  <a:gd name="connsiteY9" fmla="*/ 82291 h 988224"/>
                  <a:gd name="connsiteX10" fmla="*/ 2286000 w 3044394"/>
                  <a:gd name="connsiteY10" fmla="*/ 945891 h 988224"/>
                  <a:gd name="connsiteX11" fmla="*/ 2325901 w 3044394"/>
                  <a:gd name="connsiteY11" fmla="*/ 2013 h 988224"/>
                  <a:gd name="connsiteX12" fmla="*/ 2650067 w 3044394"/>
                  <a:gd name="connsiteY12" fmla="*/ 988224 h 988224"/>
                  <a:gd name="connsiteX13" fmla="*/ 3031066 w 3044394"/>
                  <a:gd name="connsiteY13" fmla="*/ 420958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2810934 w 3060666"/>
                  <a:gd name="connsiteY8" fmla="*/ 598759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60666"/>
                  <a:gd name="connsiteY0" fmla="*/ 658024 h 988224"/>
                  <a:gd name="connsiteX1" fmla="*/ 558800 w 3060666"/>
                  <a:gd name="connsiteY1" fmla="*/ 632624 h 988224"/>
                  <a:gd name="connsiteX2" fmla="*/ 304800 w 3060666"/>
                  <a:gd name="connsiteY2" fmla="*/ 505624 h 988224"/>
                  <a:gd name="connsiteX3" fmla="*/ 601134 w 3060666"/>
                  <a:gd name="connsiteY3" fmla="*/ 725758 h 988224"/>
                  <a:gd name="connsiteX4" fmla="*/ 1100667 w 3060666"/>
                  <a:gd name="connsiteY4" fmla="*/ 573358 h 988224"/>
                  <a:gd name="connsiteX5" fmla="*/ 1032934 w 3060666"/>
                  <a:gd name="connsiteY5" fmla="*/ 708824 h 988224"/>
                  <a:gd name="connsiteX6" fmla="*/ 829734 w 3060666"/>
                  <a:gd name="connsiteY6" fmla="*/ 505624 h 988224"/>
                  <a:gd name="connsiteX7" fmla="*/ 1684867 w 3060666"/>
                  <a:gd name="connsiteY7" fmla="*/ 658024 h 988224"/>
                  <a:gd name="connsiteX8" fmla="*/ 3014134 w 3060666"/>
                  <a:gd name="connsiteY8" fmla="*/ 505626 h 988224"/>
                  <a:gd name="connsiteX9" fmla="*/ 1862667 w 3060666"/>
                  <a:gd name="connsiteY9" fmla="*/ 82291 h 988224"/>
                  <a:gd name="connsiteX10" fmla="*/ 2286000 w 3060666"/>
                  <a:gd name="connsiteY10" fmla="*/ 945891 h 988224"/>
                  <a:gd name="connsiteX11" fmla="*/ 2325901 w 3060666"/>
                  <a:gd name="connsiteY11" fmla="*/ 2013 h 988224"/>
                  <a:gd name="connsiteX12" fmla="*/ 2650067 w 3060666"/>
                  <a:gd name="connsiteY12" fmla="*/ 988224 h 988224"/>
                  <a:gd name="connsiteX13" fmla="*/ 3047999 w 3060666"/>
                  <a:gd name="connsiteY13" fmla="*/ 734225 h 988224"/>
                  <a:gd name="connsiteX0" fmla="*/ 0 w 3014743"/>
                  <a:gd name="connsiteY0" fmla="*/ 658024 h 988224"/>
                  <a:gd name="connsiteX1" fmla="*/ 558800 w 3014743"/>
                  <a:gd name="connsiteY1" fmla="*/ 632624 h 988224"/>
                  <a:gd name="connsiteX2" fmla="*/ 304800 w 3014743"/>
                  <a:gd name="connsiteY2" fmla="*/ 505624 h 988224"/>
                  <a:gd name="connsiteX3" fmla="*/ 601134 w 3014743"/>
                  <a:gd name="connsiteY3" fmla="*/ 725758 h 988224"/>
                  <a:gd name="connsiteX4" fmla="*/ 1100667 w 3014743"/>
                  <a:gd name="connsiteY4" fmla="*/ 573358 h 988224"/>
                  <a:gd name="connsiteX5" fmla="*/ 1032934 w 3014743"/>
                  <a:gd name="connsiteY5" fmla="*/ 708824 h 988224"/>
                  <a:gd name="connsiteX6" fmla="*/ 829734 w 3014743"/>
                  <a:gd name="connsiteY6" fmla="*/ 505624 h 988224"/>
                  <a:gd name="connsiteX7" fmla="*/ 1684867 w 3014743"/>
                  <a:gd name="connsiteY7" fmla="*/ 658024 h 988224"/>
                  <a:gd name="connsiteX8" fmla="*/ 3014134 w 3014743"/>
                  <a:gd name="connsiteY8" fmla="*/ 505626 h 988224"/>
                  <a:gd name="connsiteX9" fmla="*/ 1862667 w 3014743"/>
                  <a:gd name="connsiteY9" fmla="*/ 82291 h 988224"/>
                  <a:gd name="connsiteX10" fmla="*/ 2286000 w 3014743"/>
                  <a:gd name="connsiteY10" fmla="*/ 945891 h 988224"/>
                  <a:gd name="connsiteX11" fmla="*/ 2325901 w 3014743"/>
                  <a:gd name="connsiteY11" fmla="*/ 2013 h 988224"/>
                  <a:gd name="connsiteX12" fmla="*/ 2650067 w 3014743"/>
                  <a:gd name="connsiteY12" fmla="*/ 988224 h 988224"/>
                  <a:gd name="connsiteX13" fmla="*/ 2768599 w 3014743"/>
                  <a:gd name="connsiteY13" fmla="*/ 759625 h 988224"/>
                  <a:gd name="connsiteX0" fmla="*/ 0 w 2816912"/>
                  <a:gd name="connsiteY0" fmla="*/ 658024 h 988224"/>
                  <a:gd name="connsiteX1" fmla="*/ 558800 w 2816912"/>
                  <a:gd name="connsiteY1" fmla="*/ 632624 h 988224"/>
                  <a:gd name="connsiteX2" fmla="*/ 304800 w 2816912"/>
                  <a:gd name="connsiteY2" fmla="*/ 505624 h 988224"/>
                  <a:gd name="connsiteX3" fmla="*/ 601134 w 2816912"/>
                  <a:gd name="connsiteY3" fmla="*/ 725758 h 988224"/>
                  <a:gd name="connsiteX4" fmla="*/ 1100667 w 2816912"/>
                  <a:gd name="connsiteY4" fmla="*/ 573358 h 988224"/>
                  <a:gd name="connsiteX5" fmla="*/ 1032934 w 2816912"/>
                  <a:gd name="connsiteY5" fmla="*/ 708824 h 988224"/>
                  <a:gd name="connsiteX6" fmla="*/ 829734 w 2816912"/>
                  <a:gd name="connsiteY6" fmla="*/ 505624 h 988224"/>
                  <a:gd name="connsiteX7" fmla="*/ 1684867 w 2816912"/>
                  <a:gd name="connsiteY7" fmla="*/ 658024 h 988224"/>
                  <a:gd name="connsiteX8" fmla="*/ 2794000 w 2816912"/>
                  <a:gd name="connsiteY8" fmla="*/ 336292 h 988224"/>
                  <a:gd name="connsiteX9" fmla="*/ 1862667 w 2816912"/>
                  <a:gd name="connsiteY9" fmla="*/ 82291 h 988224"/>
                  <a:gd name="connsiteX10" fmla="*/ 2286000 w 2816912"/>
                  <a:gd name="connsiteY10" fmla="*/ 945891 h 988224"/>
                  <a:gd name="connsiteX11" fmla="*/ 2325901 w 2816912"/>
                  <a:gd name="connsiteY11" fmla="*/ 2013 h 988224"/>
                  <a:gd name="connsiteX12" fmla="*/ 2650067 w 2816912"/>
                  <a:gd name="connsiteY12" fmla="*/ 988224 h 988224"/>
                  <a:gd name="connsiteX13" fmla="*/ 2768599 w 2816912"/>
                  <a:gd name="connsiteY13" fmla="*/ 759625 h 98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16912" h="988224">
                    <a:moveTo>
                      <a:pt x="0" y="658024"/>
                    </a:moveTo>
                    <a:cubicBezTo>
                      <a:pt x="254000" y="658024"/>
                      <a:pt x="508000" y="658024"/>
                      <a:pt x="558800" y="632624"/>
                    </a:cubicBezTo>
                    <a:cubicBezTo>
                      <a:pt x="609600" y="607224"/>
                      <a:pt x="297744" y="490102"/>
                      <a:pt x="304800" y="505624"/>
                    </a:cubicBezTo>
                    <a:cubicBezTo>
                      <a:pt x="311856" y="521146"/>
                      <a:pt x="468490" y="714469"/>
                      <a:pt x="601134" y="725758"/>
                    </a:cubicBezTo>
                    <a:cubicBezTo>
                      <a:pt x="733779" y="737047"/>
                      <a:pt x="1028700" y="576180"/>
                      <a:pt x="1100667" y="573358"/>
                    </a:cubicBezTo>
                    <a:cubicBezTo>
                      <a:pt x="1172634" y="570536"/>
                      <a:pt x="1078090" y="720113"/>
                      <a:pt x="1032934" y="708824"/>
                    </a:cubicBezTo>
                    <a:cubicBezTo>
                      <a:pt x="987779" y="697535"/>
                      <a:pt x="721079" y="514091"/>
                      <a:pt x="829734" y="505624"/>
                    </a:cubicBezTo>
                    <a:cubicBezTo>
                      <a:pt x="938389" y="497157"/>
                      <a:pt x="1357489" y="686246"/>
                      <a:pt x="1684867" y="658024"/>
                    </a:cubicBezTo>
                    <a:cubicBezTo>
                      <a:pt x="2012245" y="629802"/>
                      <a:pt x="2764367" y="432248"/>
                      <a:pt x="2794000" y="336292"/>
                    </a:cubicBezTo>
                    <a:cubicBezTo>
                      <a:pt x="2823633" y="240337"/>
                      <a:pt x="1947334" y="-19309"/>
                      <a:pt x="1862667" y="82291"/>
                    </a:cubicBezTo>
                    <a:cubicBezTo>
                      <a:pt x="1778000" y="183891"/>
                      <a:pt x="2208794" y="959271"/>
                      <a:pt x="2286000" y="945891"/>
                    </a:cubicBezTo>
                    <a:cubicBezTo>
                      <a:pt x="2363206" y="932511"/>
                      <a:pt x="2133990" y="55635"/>
                      <a:pt x="2325901" y="2013"/>
                    </a:cubicBezTo>
                    <a:cubicBezTo>
                      <a:pt x="2517812" y="-51609"/>
                      <a:pt x="2570640" y="983311"/>
                      <a:pt x="2650067" y="988224"/>
                    </a:cubicBezTo>
                    <a:cubicBezTo>
                      <a:pt x="2850445" y="960002"/>
                      <a:pt x="2843388" y="669314"/>
                      <a:pt x="2768599" y="759625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1DA7A27-BC83-423B-A0AF-27CE835CCF15}"/>
                  </a:ext>
                </a:extLst>
              </p:cNvPr>
              <p:cNvSpPr/>
              <p:nvPr/>
            </p:nvSpPr>
            <p:spPr>
              <a:xfrm>
                <a:off x="1646470" y="4876382"/>
                <a:ext cx="2825028" cy="844381"/>
              </a:xfrm>
              <a:custGeom>
                <a:avLst/>
                <a:gdLst>
                  <a:gd name="connsiteX0" fmla="*/ 0 w 3562311"/>
                  <a:gd name="connsiteY0" fmla="*/ 254391 h 546892"/>
                  <a:gd name="connsiteX1" fmla="*/ 352425 w 3562311"/>
                  <a:gd name="connsiteY1" fmla="*/ 149616 h 546892"/>
                  <a:gd name="connsiteX2" fmla="*/ 695325 w 3562311"/>
                  <a:gd name="connsiteY2" fmla="*/ 330591 h 546892"/>
                  <a:gd name="connsiteX3" fmla="*/ 838200 w 3562311"/>
                  <a:gd name="connsiteY3" fmla="*/ 111516 h 546892"/>
                  <a:gd name="connsiteX4" fmla="*/ 1543050 w 3562311"/>
                  <a:gd name="connsiteY4" fmla="*/ 225816 h 546892"/>
                  <a:gd name="connsiteX5" fmla="*/ 1866900 w 3562311"/>
                  <a:gd name="connsiteY5" fmla="*/ 6741 h 546892"/>
                  <a:gd name="connsiteX6" fmla="*/ 2047875 w 3562311"/>
                  <a:gd name="connsiteY6" fmla="*/ 530616 h 546892"/>
                  <a:gd name="connsiteX7" fmla="*/ 1724025 w 3562311"/>
                  <a:gd name="connsiteY7" fmla="*/ 387741 h 546892"/>
                  <a:gd name="connsiteX8" fmla="*/ 3333750 w 3562311"/>
                  <a:gd name="connsiteY8" fmla="*/ 121041 h 546892"/>
                  <a:gd name="connsiteX9" fmla="*/ 2800350 w 3562311"/>
                  <a:gd name="connsiteY9" fmla="*/ 54366 h 546892"/>
                  <a:gd name="connsiteX10" fmla="*/ 3552825 w 3562311"/>
                  <a:gd name="connsiteY10" fmla="*/ 349641 h 546892"/>
                  <a:gd name="connsiteX11" fmla="*/ 2162175 w 3562311"/>
                  <a:gd name="connsiteY11" fmla="*/ 206766 h 546892"/>
                  <a:gd name="connsiteX12" fmla="*/ 2695575 w 3562311"/>
                  <a:gd name="connsiteY12" fmla="*/ 511566 h 546892"/>
                  <a:gd name="connsiteX0" fmla="*/ 0 w 3559019"/>
                  <a:gd name="connsiteY0" fmla="*/ 254391 h 546892"/>
                  <a:gd name="connsiteX1" fmla="*/ 352425 w 3559019"/>
                  <a:gd name="connsiteY1" fmla="*/ 149616 h 546892"/>
                  <a:gd name="connsiteX2" fmla="*/ 695325 w 3559019"/>
                  <a:gd name="connsiteY2" fmla="*/ 330591 h 546892"/>
                  <a:gd name="connsiteX3" fmla="*/ 838200 w 3559019"/>
                  <a:gd name="connsiteY3" fmla="*/ 111516 h 546892"/>
                  <a:gd name="connsiteX4" fmla="*/ 1543050 w 3559019"/>
                  <a:gd name="connsiteY4" fmla="*/ 225816 h 546892"/>
                  <a:gd name="connsiteX5" fmla="*/ 1866900 w 3559019"/>
                  <a:gd name="connsiteY5" fmla="*/ 6741 h 546892"/>
                  <a:gd name="connsiteX6" fmla="*/ 2047875 w 3559019"/>
                  <a:gd name="connsiteY6" fmla="*/ 530616 h 546892"/>
                  <a:gd name="connsiteX7" fmla="*/ 1724025 w 3559019"/>
                  <a:gd name="connsiteY7" fmla="*/ 387741 h 546892"/>
                  <a:gd name="connsiteX8" fmla="*/ 3333750 w 3559019"/>
                  <a:gd name="connsiteY8" fmla="*/ 121041 h 546892"/>
                  <a:gd name="connsiteX9" fmla="*/ 2800350 w 3559019"/>
                  <a:gd name="connsiteY9" fmla="*/ 54366 h 546892"/>
                  <a:gd name="connsiteX10" fmla="*/ 3552825 w 3559019"/>
                  <a:gd name="connsiteY10" fmla="*/ 349641 h 546892"/>
                  <a:gd name="connsiteX11" fmla="*/ 2295525 w 3559019"/>
                  <a:gd name="connsiteY11" fmla="*/ 63891 h 546892"/>
                  <a:gd name="connsiteX12" fmla="*/ 2695575 w 3559019"/>
                  <a:gd name="connsiteY12" fmla="*/ 511566 h 546892"/>
                  <a:gd name="connsiteX0" fmla="*/ 0 w 3561591"/>
                  <a:gd name="connsiteY0" fmla="*/ 329864 h 622365"/>
                  <a:gd name="connsiteX1" fmla="*/ 352425 w 3561591"/>
                  <a:gd name="connsiteY1" fmla="*/ 225089 h 622365"/>
                  <a:gd name="connsiteX2" fmla="*/ 695325 w 3561591"/>
                  <a:gd name="connsiteY2" fmla="*/ 406064 h 622365"/>
                  <a:gd name="connsiteX3" fmla="*/ 838200 w 3561591"/>
                  <a:gd name="connsiteY3" fmla="*/ 186989 h 622365"/>
                  <a:gd name="connsiteX4" fmla="*/ 1543050 w 3561591"/>
                  <a:gd name="connsiteY4" fmla="*/ 301289 h 622365"/>
                  <a:gd name="connsiteX5" fmla="*/ 1866900 w 3561591"/>
                  <a:gd name="connsiteY5" fmla="*/ 82214 h 622365"/>
                  <a:gd name="connsiteX6" fmla="*/ 2047875 w 3561591"/>
                  <a:gd name="connsiteY6" fmla="*/ 606089 h 622365"/>
                  <a:gd name="connsiteX7" fmla="*/ 1724025 w 3561591"/>
                  <a:gd name="connsiteY7" fmla="*/ 463214 h 622365"/>
                  <a:gd name="connsiteX8" fmla="*/ 3333750 w 3561591"/>
                  <a:gd name="connsiteY8" fmla="*/ 196514 h 622365"/>
                  <a:gd name="connsiteX9" fmla="*/ 2876550 w 3561591"/>
                  <a:gd name="connsiteY9" fmla="*/ 6014 h 622365"/>
                  <a:gd name="connsiteX10" fmla="*/ 3552825 w 3561591"/>
                  <a:gd name="connsiteY10" fmla="*/ 425114 h 622365"/>
                  <a:gd name="connsiteX11" fmla="*/ 2295525 w 3561591"/>
                  <a:gd name="connsiteY11" fmla="*/ 139364 h 622365"/>
                  <a:gd name="connsiteX12" fmla="*/ 2695575 w 3561591"/>
                  <a:gd name="connsiteY12" fmla="*/ 587039 h 622365"/>
                  <a:gd name="connsiteX0" fmla="*/ 0 w 3561392"/>
                  <a:gd name="connsiteY0" fmla="*/ 332388 h 625273"/>
                  <a:gd name="connsiteX1" fmla="*/ 352425 w 3561392"/>
                  <a:gd name="connsiteY1" fmla="*/ 227613 h 625273"/>
                  <a:gd name="connsiteX2" fmla="*/ 695325 w 3561392"/>
                  <a:gd name="connsiteY2" fmla="*/ 408588 h 625273"/>
                  <a:gd name="connsiteX3" fmla="*/ 838200 w 3561392"/>
                  <a:gd name="connsiteY3" fmla="*/ 189513 h 625273"/>
                  <a:gd name="connsiteX4" fmla="*/ 1543050 w 3561392"/>
                  <a:gd name="connsiteY4" fmla="*/ 303813 h 625273"/>
                  <a:gd name="connsiteX5" fmla="*/ 1866900 w 3561392"/>
                  <a:gd name="connsiteY5" fmla="*/ 84738 h 625273"/>
                  <a:gd name="connsiteX6" fmla="*/ 2047875 w 3561392"/>
                  <a:gd name="connsiteY6" fmla="*/ 608613 h 625273"/>
                  <a:gd name="connsiteX7" fmla="*/ 1724025 w 3561392"/>
                  <a:gd name="connsiteY7" fmla="*/ 465738 h 625273"/>
                  <a:gd name="connsiteX8" fmla="*/ 3448050 w 3561392"/>
                  <a:gd name="connsiteY8" fmla="*/ 170463 h 625273"/>
                  <a:gd name="connsiteX9" fmla="*/ 2876550 w 3561392"/>
                  <a:gd name="connsiteY9" fmla="*/ 8538 h 625273"/>
                  <a:gd name="connsiteX10" fmla="*/ 3552825 w 3561392"/>
                  <a:gd name="connsiteY10" fmla="*/ 427638 h 625273"/>
                  <a:gd name="connsiteX11" fmla="*/ 2295525 w 3561392"/>
                  <a:gd name="connsiteY11" fmla="*/ 141888 h 625273"/>
                  <a:gd name="connsiteX12" fmla="*/ 2695575 w 3561392"/>
                  <a:gd name="connsiteY12" fmla="*/ 589563 h 625273"/>
                  <a:gd name="connsiteX0" fmla="*/ 0 w 3561392"/>
                  <a:gd name="connsiteY0" fmla="*/ 332388 h 827688"/>
                  <a:gd name="connsiteX1" fmla="*/ 352425 w 3561392"/>
                  <a:gd name="connsiteY1" fmla="*/ 227613 h 827688"/>
                  <a:gd name="connsiteX2" fmla="*/ 695325 w 3561392"/>
                  <a:gd name="connsiteY2" fmla="*/ 408588 h 827688"/>
                  <a:gd name="connsiteX3" fmla="*/ 838200 w 3561392"/>
                  <a:gd name="connsiteY3" fmla="*/ 189513 h 827688"/>
                  <a:gd name="connsiteX4" fmla="*/ 1543050 w 3561392"/>
                  <a:gd name="connsiteY4" fmla="*/ 303813 h 827688"/>
                  <a:gd name="connsiteX5" fmla="*/ 1866900 w 3561392"/>
                  <a:gd name="connsiteY5" fmla="*/ 84738 h 827688"/>
                  <a:gd name="connsiteX6" fmla="*/ 2047875 w 3561392"/>
                  <a:gd name="connsiteY6" fmla="*/ 608613 h 827688"/>
                  <a:gd name="connsiteX7" fmla="*/ 1724025 w 3561392"/>
                  <a:gd name="connsiteY7" fmla="*/ 465738 h 827688"/>
                  <a:gd name="connsiteX8" fmla="*/ 3448050 w 3561392"/>
                  <a:gd name="connsiteY8" fmla="*/ 170463 h 827688"/>
                  <a:gd name="connsiteX9" fmla="*/ 2876550 w 3561392"/>
                  <a:gd name="connsiteY9" fmla="*/ 8538 h 827688"/>
                  <a:gd name="connsiteX10" fmla="*/ 3552825 w 3561392"/>
                  <a:gd name="connsiteY10" fmla="*/ 427638 h 827688"/>
                  <a:gd name="connsiteX11" fmla="*/ 2295525 w 3561392"/>
                  <a:gd name="connsiteY11" fmla="*/ 141888 h 827688"/>
                  <a:gd name="connsiteX12" fmla="*/ 2781300 w 3561392"/>
                  <a:gd name="connsiteY12" fmla="*/ 827688 h 827688"/>
                  <a:gd name="connsiteX0" fmla="*/ 0 w 3562165"/>
                  <a:gd name="connsiteY0" fmla="*/ 332388 h 827688"/>
                  <a:gd name="connsiteX1" fmla="*/ 352425 w 3562165"/>
                  <a:gd name="connsiteY1" fmla="*/ 227613 h 827688"/>
                  <a:gd name="connsiteX2" fmla="*/ 695325 w 3562165"/>
                  <a:gd name="connsiteY2" fmla="*/ 408588 h 827688"/>
                  <a:gd name="connsiteX3" fmla="*/ 838200 w 3562165"/>
                  <a:gd name="connsiteY3" fmla="*/ 189513 h 827688"/>
                  <a:gd name="connsiteX4" fmla="*/ 1543050 w 3562165"/>
                  <a:gd name="connsiteY4" fmla="*/ 303813 h 827688"/>
                  <a:gd name="connsiteX5" fmla="*/ 1866900 w 3562165"/>
                  <a:gd name="connsiteY5" fmla="*/ 84738 h 827688"/>
                  <a:gd name="connsiteX6" fmla="*/ 2047875 w 3562165"/>
                  <a:gd name="connsiteY6" fmla="*/ 608613 h 827688"/>
                  <a:gd name="connsiteX7" fmla="*/ 1724025 w 3562165"/>
                  <a:gd name="connsiteY7" fmla="*/ 465738 h 827688"/>
                  <a:gd name="connsiteX8" fmla="*/ 3448050 w 3562165"/>
                  <a:gd name="connsiteY8" fmla="*/ 170463 h 827688"/>
                  <a:gd name="connsiteX9" fmla="*/ 2876550 w 3562165"/>
                  <a:gd name="connsiteY9" fmla="*/ 8538 h 827688"/>
                  <a:gd name="connsiteX10" fmla="*/ 3552825 w 3562165"/>
                  <a:gd name="connsiteY10" fmla="*/ 427638 h 827688"/>
                  <a:gd name="connsiteX11" fmla="*/ 2266950 w 3562165"/>
                  <a:gd name="connsiteY11" fmla="*/ 46638 h 827688"/>
                  <a:gd name="connsiteX12" fmla="*/ 2781300 w 3562165"/>
                  <a:gd name="connsiteY12" fmla="*/ 827688 h 827688"/>
                  <a:gd name="connsiteX0" fmla="*/ 0 w 3479689"/>
                  <a:gd name="connsiteY0" fmla="*/ 349081 h 844381"/>
                  <a:gd name="connsiteX1" fmla="*/ 352425 w 3479689"/>
                  <a:gd name="connsiteY1" fmla="*/ 244306 h 844381"/>
                  <a:gd name="connsiteX2" fmla="*/ 695325 w 3479689"/>
                  <a:gd name="connsiteY2" fmla="*/ 425281 h 844381"/>
                  <a:gd name="connsiteX3" fmla="*/ 838200 w 3479689"/>
                  <a:gd name="connsiteY3" fmla="*/ 206206 h 844381"/>
                  <a:gd name="connsiteX4" fmla="*/ 1543050 w 3479689"/>
                  <a:gd name="connsiteY4" fmla="*/ 320506 h 844381"/>
                  <a:gd name="connsiteX5" fmla="*/ 1866900 w 3479689"/>
                  <a:gd name="connsiteY5" fmla="*/ 101431 h 844381"/>
                  <a:gd name="connsiteX6" fmla="*/ 2047875 w 3479689"/>
                  <a:gd name="connsiteY6" fmla="*/ 625306 h 844381"/>
                  <a:gd name="connsiteX7" fmla="*/ 1724025 w 3479689"/>
                  <a:gd name="connsiteY7" fmla="*/ 482431 h 844381"/>
                  <a:gd name="connsiteX8" fmla="*/ 3448050 w 3479689"/>
                  <a:gd name="connsiteY8" fmla="*/ 187156 h 844381"/>
                  <a:gd name="connsiteX9" fmla="*/ 2876550 w 3479689"/>
                  <a:gd name="connsiteY9" fmla="*/ 25231 h 844381"/>
                  <a:gd name="connsiteX10" fmla="*/ 3333750 w 3479689"/>
                  <a:gd name="connsiteY10" fmla="*/ 730081 h 844381"/>
                  <a:gd name="connsiteX11" fmla="*/ 2266950 w 3479689"/>
                  <a:gd name="connsiteY11" fmla="*/ 63331 h 844381"/>
                  <a:gd name="connsiteX12" fmla="*/ 2781300 w 3479689"/>
                  <a:gd name="connsiteY12" fmla="*/ 844381 h 84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9689" h="844381">
                    <a:moveTo>
                      <a:pt x="0" y="349081"/>
                    </a:moveTo>
                    <a:cubicBezTo>
                      <a:pt x="118269" y="290343"/>
                      <a:pt x="236538" y="231606"/>
                      <a:pt x="352425" y="244306"/>
                    </a:cubicBezTo>
                    <a:cubicBezTo>
                      <a:pt x="468312" y="257006"/>
                      <a:pt x="614363" y="431631"/>
                      <a:pt x="695325" y="425281"/>
                    </a:cubicBezTo>
                    <a:cubicBezTo>
                      <a:pt x="776287" y="418931"/>
                      <a:pt x="696912" y="223669"/>
                      <a:pt x="838200" y="206206"/>
                    </a:cubicBezTo>
                    <a:cubicBezTo>
                      <a:pt x="979488" y="188743"/>
                      <a:pt x="1371600" y="337969"/>
                      <a:pt x="1543050" y="320506"/>
                    </a:cubicBezTo>
                    <a:cubicBezTo>
                      <a:pt x="1714500" y="303043"/>
                      <a:pt x="1782763" y="50631"/>
                      <a:pt x="1866900" y="101431"/>
                    </a:cubicBezTo>
                    <a:cubicBezTo>
                      <a:pt x="1951037" y="152231"/>
                      <a:pt x="2071687" y="561806"/>
                      <a:pt x="2047875" y="625306"/>
                    </a:cubicBezTo>
                    <a:cubicBezTo>
                      <a:pt x="2024063" y="688806"/>
                      <a:pt x="1490663" y="555456"/>
                      <a:pt x="1724025" y="482431"/>
                    </a:cubicBezTo>
                    <a:cubicBezTo>
                      <a:pt x="1957388" y="409406"/>
                      <a:pt x="3255963" y="263356"/>
                      <a:pt x="3448050" y="187156"/>
                    </a:cubicBezTo>
                    <a:cubicBezTo>
                      <a:pt x="3640137" y="110956"/>
                      <a:pt x="2895600" y="-65257"/>
                      <a:pt x="2876550" y="25231"/>
                    </a:cubicBezTo>
                    <a:cubicBezTo>
                      <a:pt x="2857500" y="115719"/>
                      <a:pt x="3435350" y="723731"/>
                      <a:pt x="3333750" y="730081"/>
                    </a:cubicBezTo>
                    <a:cubicBezTo>
                      <a:pt x="3232150" y="736431"/>
                      <a:pt x="2409825" y="36344"/>
                      <a:pt x="2266950" y="63331"/>
                    </a:cubicBezTo>
                    <a:cubicBezTo>
                      <a:pt x="2124075" y="90318"/>
                      <a:pt x="2686050" y="812631"/>
                      <a:pt x="2781300" y="844381"/>
                    </a:cubicBezTo>
                  </a:path>
                </a:pathLst>
              </a:custGeom>
              <a:noFill/>
              <a:ln w="88900" cap="rnd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61F1ADF-C3B4-4170-88A9-3B2D15A35F83}"/>
                  </a:ext>
                </a:extLst>
              </p:cNvPr>
              <p:cNvSpPr/>
              <p:nvPr/>
            </p:nvSpPr>
            <p:spPr>
              <a:xfrm rot="5400000">
                <a:off x="392655" y="4510497"/>
                <a:ext cx="2374119" cy="167914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2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1C05F25-F6DE-4A5F-B6C3-2F801EB8FC3E}"/>
                </a:ext>
              </a:extLst>
            </p:cNvPr>
            <p:cNvSpPr/>
            <p:nvPr/>
          </p:nvSpPr>
          <p:spPr>
            <a:xfrm rot="5400000">
              <a:off x="3993508" y="109886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C895F8-15A3-4D90-A805-DC9A9A629135}"/>
                </a:ext>
              </a:extLst>
            </p:cNvPr>
            <p:cNvSpPr/>
            <p:nvPr/>
          </p:nvSpPr>
          <p:spPr>
            <a:xfrm rot="5400000">
              <a:off x="3966577" y="1968411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ACF9-80E5-4F54-A68C-B0986798DB26}"/>
                </a:ext>
              </a:extLst>
            </p:cNvPr>
            <p:cNvSpPr/>
            <p:nvPr/>
          </p:nvSpPr>
          <p:spPr>
            <a:xfrm rot="5400000">
              <a:off x="3966577" y="2871593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10586F-1C59-4FF4-B844-14DEA3E5057D}"/>
                </a:ext>
              </a:extLst>
            </p:cNvPr>
            <p:cNvSpPr/>
            <p:nvPr/>
          </p:nvSpPr>
          <p:spPr>
            <a:xfrm rot="5400000">
              <a:off x="3589394" y="2473861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7DDE509-6A17-4C00-8F91-F8A8124D527E}"/>
                </a:ext>
              </a:extLst>
            </p:cNvPr>
            <p:cNvSpPr/>
            <p:nvPr/>
          </p:nvSpPr>
          <p:spPr>
            <a:xfrm rot="5400000">
              <a:off x="3556041" y="3384229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904EC7-2602-44BB-85A2-F88D48D62D4E}"/>
                </a:ext>
              </a:extLst>
            </p:cNvPr>
            <p:cNvSpPr/>
            <p:nvPr/>
          </p:nvSpPr>
          <p:spPr>
            <a:xfrm rot="5400000">
              <a:off x="3611952" y="1609526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5309E35-5599-4E0C-BBCB-21C34D542AB1}"/>
                </a:ext>
              </a:extLst>
            </p:cNvPr>
            <p:cNvSpPr/>
            <p:nvPr/>
          </p:nvSpPr>
          <p:spPr>
            <a:xfrm>
              <a:off x="3467040" y="1781073"/>
              <a:ext cx="2811936" cy="1219398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  <a:gd name="connsiteX0" fmla="*/ 0 w 3566247"/>
                <a:gd name="connsiteY0" fmla="*/ 277829 h 779276"/>
                <a:gd name="connsiteX1" fmla="*/ 558800 w 3566247"/>
                <a:gd name="connsiteY1" fmla="*/ 252429 h 779276"/>
                <a:gd name="connsiteX2" fmla="*/ 304800 w 3566247"/>
                <a:gd name="connsiteY2" fmla="*/ 125429 h 779276"/>
                <a:gd name="connsiteX3" fmla="*/ 601134 w 3566247"/>
                <a:gd name="connsiteY3" fmla="*/ 345563 h 779276"/>
                <a:gd name="connsiteX4" fmla="*/ 1100667 w 3566247"/>
                <a:gd name="connsiteY4" fmla="*/ 193163 h 779276"/>
                <a:gd name="connsiteX5" fmla="*/ 1032934 w 3566247"/>
                <a:gd name="connsiteY5" fmla="*/ 328629 h 779276"/>
                <a:gd name="connsiteX6" fmla="*/ 829734 w 3566247"/>
                <a:gd name="connsiteY6" fmla="*/ 125429 h 779276"/>
                <a:gd name="connsiteX7" fmla="*/ 1490134 w 3566247"/>
                <a:gd name="connsiteY7" fmla="*/ 303229 h 779276"/>
                <a:gd name="connsiteX8" fmla="*/ 2912534 w 3566247"/>
                <a:gd name="connsiteY8" fmla="*/ 269363 h 779276"/>
                <a:gd name="connsiteX9" fmla="*/ 2133600 w 3566247"/>
                <a:gd name="connsiteY9" fmla="*/ 15363 h 779276"/>
                <a:gd name="connsiteX10" fmla="*/ 2387600 w 3566247"/>
                <a:gd name="connsiteY10" fmla="*/ 777363 h 779276"/>
                <a:gd name="connsiteX11" fmla="*/ 3437467 w 3566247"/>
                <a:gd name="connsiteY11" fmla="*/ 243963 h 779276"/>
                <a:gd name="connsiteX12" fmla="*/ 3488267 w 3566247"/>
                <a:gd name="connsiteY12" fmla="*/ 396363 h 779276"/>
                <a:gd name="connsiteX0" fmla="*/ 0 w 3566247"/>
                <a:gd name="connsiteY0" fmla="*/ 273748 h 775195"/>
                <a:gd name="connsiteX1" fmla="*/ 558800 w 3566247"/>
                <a:gd name="connsiteY1" fmla="*/ 248348 h 775195"/>
                <a:gd name="connsiteX2" fmla="*/ 304800 w 3566247"/>
                <a:gd name="connsiteY2" fmla="*/ 121348 h 775195"/>
                <a:gd name="connsiteX3" fmla="*/ 601134 w 3566247"/>
                <a:gd name="connsiteY3" fmla="*/ 341482 h 775195"/>
                <a:gd name="connsiteX4" fmla="*/ 1100667 w 3566247"/>
                <a:gd name="connsiteY4" fmla="*/ 189082 h 775195"/>
                <a:gd name="connsiteX5" fmla="*/ 1032934 w 3566247"/>
                <a:gd name="connsiteY5" fmla="*/ 324548 h 775195"/>
                <a:gd name="connsiteX6" fmla="*/ 829734 w 3566247"/>
                <a:gd name="connsiteY6" fmla="*/ 121348 h 775195"/>
                <a:gd name="connsiteX7" fmla="*/ 1490134 w 3566247"/>
                <a:gd name="connsiteY7" fmla="*/ 299148 h 775195"/>
                <a:gd name="connsiteX8" fmla="*/ 2616200 w 3566247"/>
                <a:gd name="connsiteY8" fmla="*/ 316082 h 775195"/>
                <a:gd name="connsiteX9" fmla="*/ 2133600 w 3566247"/>
                <a:gd name="connsiteY9" fmla="*/ 11282 h 775195"/>
                <a:gd name="connsiteX10" fmla="*/ 2387600 w 3566247"/>
                <a:gd name="connsiteY10" fmla="*/ 773282 h 775195"/>
                <a:gd name="connsiteX11" fmla="*/ 3437467 w 3566247"/>
                <a:gd name="connsiteY11" fmla="*/ 239882 h 775195"/>
                <a:gd name="connsiteX12" fmla="*/ 3488267 w 3566247"/>
                <a:gd name="connsiteY12" fmla="*/ 392282 h 775195"/>
                <a:gd name="connsiteX0" fmla="*/ 0 w 3566247"/>
                <a:gd name="connsiteY0" fmla="*/ 574068 h 1082660"/>
                <a:gd name="connsiteX1" fmla="*/ 558800 w 3566247"/>
                <a:gd name="connsiteY1" fmla="*/ 548668 h 1082660"/>
                <a:gd name="connsiteX2" fmla="*/ 304800 w 3566247"/>
                <a:gd name="connsiteY2" fmla="*/ 421668 h 1082660"/>
                <a:gd name="connsiteX3" fmla="*/ 601134 w 3566247"/>
                <a:gd name="connsiteY3" fmla="*/ 641802 h 1082660"/>
                <a:gd name="connsiteX4" fmla="*/ 1100667 w 3566247"/>
                <a:gd name="connsiteY4" fmla="*/ 489402 h 1082660"/>
                <a:gd name="connsiteX5" fmla="*/ 1032934 w 3566247"/>
                <a:gd name="connsiteY5" fmla="*/ 624868 h 1082660"/>
                <a:gd name="connsiteX6" fmla="*/ 829734 w 3566247"/>
                <a:gd name="connsiteY6" fmla="*/ 421668 h 1082660"/>
                <a:gd name="connsiteX7" fmla="*/ 1490134 w 3566247"/>
                <a:gd name="connsiteY7" fmla="*/ 599468 h 1082660"/>
                <a:gd name="connsiteX8" fmla="*/ 2616200 w 3566247"/>
                <a:gd name="connsiteY8" fmla="*/ 616402 h 1082660"/>
                <a:gd name="connsiteX9" fmla="*/ 1989666 w 3566247"/>
                <a:gd name="connsiteY9" fmla="*/ 6802 h 1082660"/>
                <a:gd name="connsiteX10" fmla="*/ 2387600 w 3566247"/>
                <a:gd name="connsiteY10" fmla="*/ 1073602 h 1082660"/>
                <a:gd name="connsiteX11" fmla="*/ 3437467 w 3566247"/>
                <a:gd name="connsiteY11" fmla="*/ 540202 h 1082660"/>
                <a:gd name="connsiteX12" fmla="*/ 3488267 w 3566247"/>
                <a:gd name="connsiteY12" fmla="*/ 692602 h 1082660"/>
                <a:gd name="connsiteX0" fmla="*/ 0 w 3566247"/>
                <a:gd name="connsiteY0" fmla="*/ 567266 h 1075858"/>
                <a:gd name="connsiteX1" fmla="*/ 558800 w 3566247"/>
                <a:gd name="connsiteY1" fmla="*/ 541866 h 1075858"/>
                <a:gd name="connsiteX2" fmla="*/ 304800 w 3566247"/>
                <a:gd name="connsiteY2" fmla="*/ 414866 h 1075858"/>
                <a:gd name="connsiteX3" fmla="*/ 601134 w 3566247"/>
                <a:gd name="connsiteY3" fmla="*/ 635000 h 1075858"/>
                <a:gd name="connsiteX4" fmla="*/ 1100667 w 3566247"/>
                <a:gd name="connsiteY4" fmla="*/ 482600 h 1075858"/>
                <a:gd name="connsiteX5" fmla="*/ 1032934 w 3566247"/>
                <a:gd name="connsiteY5" fmla="*/ 618066 h 1075858"/>
                <a:gd name="connsiteX6" fmla="*/ 829734 w 3566247"/>
                <a:gd name="connsiteY6" fmla="*/ 414866 h 1075858"/>
                <a:gd name="connsiteX7" fmla="*/ 1490134 w 3566247"/>
                <a:gd name="connsiteY7" fmla="*/ 592666 h 1075858"/>
                <a:gd name="connsiteX8" fmla="*/ 2616200 w 3566247"/>
                <a:gd name="connsiteY8" fmla="*/ 609600 h 1075858"/>
                <a:gd name="connsiteX9" fmla="*/ 1989666 w 3566247"/>
                <a:gd name="connsiteY9" fmla="*/ 0 h 1075858"/>
                <a:gd name="connsiteX10" fmla="*/ 2387600 w 3566247"/>
                <a:gd name="connsiteY10" fmla="*/ 1066800 h 1075858"/>
                <a:gd name="connsiteX11" fmla="*/ 3437467 w 3566247"/>
                <a:gd name="connsiteY11" fmla="*/ 533400 h 1075858"/>
                <a:gd name="connsiteX12" fmla="*/ 3488267 w 3566247"/>
                <a:gd name="connsiteY12" fmla="*/ 685800 h 1075858"/>
                <a:gd name="connsiteX0" fmla="*/ 0 w 3566247"/>
                <a:gd name="connsiteY0" fmla="*/ 567266 h 1086450"/>
                <a:gd name="connsiteX1" fmla="*/ 558800 w 3566247"/>
                <a:gd name="connsiteY1" fmla="*/ 541866 h 1086450"/>
                <a:gd name="connsiteX2" fmla="*/ 304800 w 3566247"/>
                <a:gd name="connsiteY2" fmla="*/ 414866 h 1086450"/>
                <a:gd name="connsiteX3" fmla="*/ 601134 w 3566247"/>
                <a:gd name="connsiteY3" fmla="*/ 635000 h 1086450"/>
                <a:gd name="connsiteX4" fmla="*/ 1100667 w 3566247"/>
                <a:gd name="connsiteY4" fmla="*/ 482600 h 1086450"/>
                <a:gd name="connsiteX5" fmla="*/ 1032934 w 3566247"/>
                <a:gd name="connsiteY5" fmla="*/ 618066 h 1086450"/>
                <a:gd name="connsiteX6" fmla="*/ 829734 w 3566247"/>
                <a:gd name="connsiteY6" fmla="*/ 414866 h 1086450"/>
                <a:gd name="connsiteX7" fmla="*/ 1490134 w 3566247"/>
                <a:gd name="connsiteY7" fmla="*/ 592666 h 1086450"/>
                <a:gd name="connsiteX8" fmla="*/ 2616200 w 3566247"/>
                <a:gd name="connsiteY8" fmla="*/ 609600 h 1086450"/>
                <a:gd name="connsiteX9" fmla="*/ 1989666 w 3566247"/>
                <a:gd name="connsiteY9" fmla="*/ 0 h 1086450"/>
                <a:gd name="connsiteX10" fmla="*/ 2387600 w 3566247"/>
                <a:gd name="connsiteY10" fmla="*/ 1066800 h 1086450"/>
                <a:gd name="connsiteX11" fmla="*/ 3437467 w 3566247"/>
                <a:gd name="connsiteY11" fmla="*/ 533400 h 1086450"/>
                <a:gd name="connsiteX12" fmla="*/ 3488267 w 3566247"/>
                <a:gd name="connsiteY12" fmla="*/ 685800 h 1086450"/>
                <a:gd name="connsiteX0" fmla="*/ 0 w 3492837"/>
                <a:gd name="connsiteY0" fmla="*/ 567266 h 1067853"/>
                <a:gd name="connsiteX1" fmla="*/ 558800 w 3492837"/>
                <a:gd name="connsiteY1" fmla="*/ 541866 h 1067853"/>
                <a:gd name="connsiteX2" fmla="*/ 304800 w 3492837"/>
                <a:gd name="connsiteY2" fmla="*/ 414866 h 1067853"/>
                <a:gd name="connsiteX3" fmla="*/ 601134 w 3492837"/>
                <a:gd name="connsiteY3" fmla="*/ 635000 h 1067853"/>
                <a:gd name="connsiteX4" fmla="*/ 1100667 w 3492837"/>
                <a:gd name="connsiteY4" fmla="*/ 482600 h 1067853"/>
                <a:gd name="connsiteX5" fmla="*/ 1032934 w 3492837"/>
                <a:gd name="connsiteY5" fmla="*/ 618066 h 1067853"/>
                <a:gd name="connsiteX6" fmla="*/ 829734 w 3492837"/>
                <a:gd name="connsiteY6" fmla="*/ 414866 h 1067853"/>
                <a:gd name="connsiteX7" fmla="*/ 1490134 w 3492837"/>
                <a:gd name="connsiteY7" fmla="*/ 592666 h 1067853"/>
                <a:gd name="connsiteX8" fmla="*/ 2616200 w 3492837"/>
                <a:gd name="connsiteY8" fmla="*/ 609600 h 1067853"/>
                <a:gd name="connsiteX9" fmla="*/ 1989666 w 3492837"/>
                <a:gd name="connsiteY9" fmla="*/ 0 h 1067853"/>
                <a:gd name="connsiteX10" fmla="*/ 2387600 w 3492837"/>
                <a:gd name="connsiteY10" fmla="*/ 1066800 h 1067853"/>
                <a:gd name="connsiteX11" fmla="*/ 2497667 w 3492837"/>
                <a:gd name="connsiteY11" fmla="*/ 211666 h 1067853"/>
                <a:gd name="connsiteX12" fmla="*/ 3488267 w 3492837"/>
                <a:gd name="connsiteY12" fmla="*/ 685800 h 1067853"/>
                <a:gd name="connsiteX0" fmla="*/ 0 w 3015226"/>
                <a:gd name="connsiteY0" fmla="*/ 567266 h 1134533"/>
                <a:gd name="connsiteX1" fmla="*/ 558800 w 3015226"/>
                <a:gd name="connsiteY1" fmla="*/ 541866 h 1134533"/>
                <a:gd name="connsiteX2" fmla="*/ 304800 w 3015226"/>
                <a:gd name="connsiteY2" fmla="*/ 414866 h 1134533"/>
                <a:gd name="connsiteX3" fmla="*/ 601134 w 3015226"/>
                <a:gd name="connsiteY3" fmla="*/ 635000 h 1134533"/>
                <a:gd name="connsiteX4" fmla="*/ 1100667 w 3015226"/>
                <a:gd name="connsiteY4" fmla="*/ 482600 h 1134533"/>
                <a:gd name="connsiteX5" fmla="*/ 1032934 w 3015226"/>
                <a:gd name="connsiteY5" fmla="*/ 618066 h 1134533"/>
                <a:gd name="connsiteX6" fmla="*/ 829734 w 3015226"/>
                <a:gd name="connsiteY6" fmla="*/ 414866 h 1134533"/>
                <a:gd name="connsiteX7" fmla="*/ 1490134 w 3015226"/>
                <a:gd name="connsiteY7" fmla="*/ 592666 h 1134533"/>
                <a:gd name="connsiteX8" fmla="*/ 2616200 w 3015226"/>
                <a:gd name="connsiteY8" fmla="*/ 609600 h 1134533"/>
                <a:gd name="connsiteX9" fmla="*/ 1989666 w 3015226"/>
                <a:gd name="connsiteY9" fmla="*/ 0 h 1134533"/>
                <a:gd name="connsiteX10" fmla="*/ 2387600 w 3015226"/>
                <a:gd name="connsiteY10" fmla="*/ 1066800 h 1134533"/>
                <a:gd name="connsiteX11" fmla="*/ 2497667 w 3015226"/>
                <a:gd name="connsiteY11" fmla="*/ 211666 h 1134533"/>
                <a:gd name="connsiteX12" fmla="*/ 3005667 w 3015226"/>
                <a:gd name="connsiteY12" fmla="*/ 1134533 h 1134533"/>
                <a:gd name="connsiteX0" fmla="*/ 0 w 3015226"/>
                <a:gd name="connsiteY0" fmla="*/ 572352 h 1139619"/>
                <a:gd name="connsiteX1" fmla="*/ 558800 w 3015226"/>
                <a:gd name="connsiteY1" fmla="*/ 546952 h 1139619"/>
                <a:gd name="connsiteX2" fmla="*/ 304800 w 3015226"/>
                <a:gd name="connsiteY2" fmla="*/ 419952 h 1139619"/>
                <a:gd name="connsiteX3" fmla="*/ 601134 w 3015226"/>
                <a:gd name="connsiteY3" fmla="*/ 640086 h 1139619"/>
                <a:gd name="connsiteX4" fmla="*/ 1100667 w 3015226"/>
                <a:gd name="connsiteY4" fmla="*/ 487686 h 1139619"/>
                <a:gd name="connsiteX5" fmla="*/ 1032934 w 3015226"/>
                <a:gd name="connsiteY5" fmla="*/ 623152 h 1139619"/>
                <a:gd name="connsiteX6" fmla="*/ 829734 w 3015226"/>
                <a:gd name="connsiteY6" fmla="*/ 419952 h 1139619"/>
                <a:gd name="connsiteX7" fmla="*/ 1490134 w 3015226"/>
                <a:gd name="connsiteY7" fmla="*/ 597752 h 1139619"/>
                <a:gd name="connsiteX8" fmla="*/ 2912534 w 3015226"/>
                <a:gd name="connsiteY8" fmla="*/ 665486 h 1139619"/>
                <a:gd name="connsiteX9" fmla="*/ 1989666 w 3015226"/>
                <a:gd name="connsiteY9" fmla="*/ 5086 h 1139619"/>
                <a:gd name="connsiteX10" fmla="*/ 2387600 w 3015226"/>
                <a:gd name="connsiteY10" fmla="*/ 1071886 h 1139619"/>
                <a:gd name="connsiteX11" fmla="*/ 2497667 w 3015226"/>
                <a:gd name="connsiteY11" fmla="*/ 216752 h 1139619"/>
                <a:gd name="connsiteX12" fmla="*/ 3005667 w 3015226"/>
                <a:gd name="connsiteY12" fmla="*/ 1139619 h 1139619"/>
                <a:gd name="connsiteX0" fmla="*/ 0 w 3015226"/>
                <a:gd name="connsiteY0" fmla="*/ 572548 h 1139815"/>
                <a:gd name="connsiteX1" fmla="*/ 558800 w 3015226"/>
                <a:gd name="connsiteY1" fmla="*/ 547148 h 1139815"/>
                <a:gd name="connsiteX2" fmla="*/ 304800 w 3015226"/>
                <a:gd name="connsiteY2" fmla="*/ 420148 h 1139815"/>
                <a:gd name="connsiteX3" fmla="*/ 601134 w 3015226"/>
                <a:gd name="connsiteY3" fmla="*/ 640282 h 1139815"/>
                <a:gd name="connsiteX4" fmla="*/ 1100667 w 3015226"/>
                <a:gd name="connsiteY4" fmla="*/ 487882 h 1139815"/>
                <a:gd name="connsiteX5" fmla="*/ 1032934 w 3015226"/>
                <a:gd name="connsiteY5" fmla="*/ 623348 h 1139815"/>
                <a:gd name="connsiteX6" fmla="*/ 829734 w 3015226"/>
                <a:gd name="connsiteY6" fmla="*/ 420148 h 1139815"/>
                <a:gd name="connsiteX7" fmla="*/ 1490134 w 3015226"/>
                <a:gd name="connsiteY7" fmla="*/ 597948 h 1139815"/>
                <a:gd name="connsiteX8" fmla="*/ 2912534 w 3015226"/>
                <a:gd name="connsiteY8" fmla="*/ 665682 h 1139815"/>
                <a:gd name="connsiteX9" fmla="*/ 1989666 w 3015226"/>
                <a:gd name="connsiteY9" fmla="*/ 5282 h 1139815"/>
                <a:gd name="connsiteX10" fmla="*/ 1947334 w 3015226"/>
                <a:gd name="connsiteY10" fmla="*/ 1080549 h 1139815"/>
                <a:gd name="connsiteX11" fmla="*/ 2497667 w 3015226"/>
                <a:gd name="connsiteY11" fmla="*/ 216948 h 1139815"/>
                <a:gd name="connsiteX12" fmla="*/ 3005667 w 3015226"/>
                <a:gd name="connsiteY12" fmla="*/ 1139815 h 1139815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214387 h 1137254"/>
                <a:gd name="connsiteX12" fmla="*/ 3005667 w 3015226"/>
                <a:gd name="connsiteY12" fmla="*/ 1137254 h 1137254"/>
                <a:gd name="connsiteX0" fmla="*/ 0 w 3015226"/>
                <a:gd name="connsiteY0" fmla="*/ 569987 h 1137254"/>
                <a:gd name="connsiteX1" fmla="*/ 558800 w 3015226"/>
                <a:gd name="connsiteY1" fmla="*/ 544587 h 1137254"/>
                <a:gd name="connsiteX2" fmla="*/ 304800 w 3015226"/>
                <a:gd name="connsiteY2" fmla="*/ 417587 h 1137254"/>
                <a:gd name="connsiteX3" fmla="*/ 601134 w 3015226"/>
                <a:gd name="connsiteY3" fmla="*/ 637721 h 1137254"/>
                <a:gd name="connsiteX4" fmla="*/ 1100667 w 3015226"/>
                <a:gd name="connsiteY4" fmla="*/ 485321 h 1137254"/>
                <a:gd name="connsiteX5" fmla="*/ 1032934 w 3015226"/>
                <a:gd name="connsiteY5" fmla="*/ 620787 h 1137254"/>
                <a:gd name="connsiteX6" fmla="*/ 829734 w 3015226"/>
                <a:gd name="connsiteY6" fmla="*/ 417587 h 1137254"/>
                <a:gd name="connsiteX7" fmla="*/ 1490134 w 3015226"/>
                <a:gd name="connsiteY7" fmla="*/ 595387 h 1137254"/>
                <a:gd name="connsiteX8" fmla="*/ 2506134 w 3015226"/>
                <a:gd name="connsiteY8" fmla="*/ 764721 h 1137254"/>
                <a:gd name="connsiteX9" fmla="*/ 1989666 w 3015226"/>
                <a:gd name="connsiteY9" fmla="*/ 2721 h 1137254"/>
                <a:gd name="connsiteX10" fmla="*/ 1947334 w 3015226"/>
                <a:gd name="connsiteY10" fmla="*/ 1077988 h 1137254"/>
                <a:gd name="connsiteX11" fmla="*/ 2497667 w 3015226"/>
                <a:gd name="connsiteY11" fmla="*/ 121253 h 1137254"/>
                <a:gd name="connsiteX12" fmla="*/ 3005667 w 3015226"/>
                <a:gd name="connsiteY12" fmla="*/ 1137254 h 1137254"/>
                <a:gd name="connsiteX0" fmla="*/ 0 w 2811936"/>
                <a:gd name="connsiteY0" fmla="*/ 569987 h 1221920"/>
                <a:gd name="connsiteX1" fmla="*/ 558800 w 2811936"/>
                <a:gd name="connsiteY1" fmla="*/ 544587 h 1221920"/>
                <a:gd name="connsiteX2" fmla="*/ 304800 w 2811936"/>
                <a:gd name="connsiteY2" fmla="*/ 417587 h 1221920"/>
                <a:gd name="connsiteX3" fmla="*/ 601134 w 2811936"/>
                <a:gd name="connsiteY3" fmla="*/ 637721 h 1221920"/>
                <a:gd name="connsiteX4" fmla="*/ 1100667 w 2811936"/>
                <a:gd name="connsiteY4" fmla="*/ 485321 h 1221920"/>
                <a:gd name="connsiteX5" fmla="*/ 1032934 w 2811936"/>
                <a:gd name="connsiteY5" fmla="*/ 620787 h 1221920"/>
                <a:gd name="connsiteX6" fmla="*/ 829734 w 2811936"/>
                <a:gd name="connsiteY6" fmla="*/ 417587 h 1221920"/>
                <a:gd name="connsiteX7" fmla="*/ 1490134 w 2811936"/>
                <a:gd name="connsiteY7" fmla="*/ 595387 h 1221920"/>
                <a:gd name="connsiteX8" fmla="*/ 2506134 w 2811936"/>
                <a:gd name="connsiteY8" fmla="*/ 764721 h 1221920"/>
                <a:gd name="connsiteX9" fmla="*/ 1989666 w 2811936"/>
                <a:gd name="connsiteY9" fmla="*/ 2721 h 1221920"/>
                <a:gd name="connsiteX10" fmla="*/ 1947334 w 2811936"/>
                <a:gd name="connsiteY10" fmla="*/ 1077988 h 1221920"/>
                <a:gd name="connsiteX11" fmla="*/ 2497667 w 2811936"/>
                <a:gd name="connsiteY11" fmla="*/ 121253 h 1221920"/>
                <a:gd name="connsiteX12" fmla="*/ 2794000 w 2811936"/>
                <a:gd name="connsiteY12" fmla="*/ 1221920 h 1221920"/>
                <a:gd name="connsiteX0" fmla="*/ 0 w 2811936"/>
                <a:gd name="connsiteY0" fmla="*/ 567465 h 1219398"/>
                <a:gd name="connsiteX1" fmla="*/ 558800 w 2811936"/>
                <a:gd name="connsiteY1" fmla="*/ 542065 h 1219398"/>
                <a:gd name="connsiteX2" fmla="*/ 304800 w 2811936"/>
                <a:gd name="connsiteY2" fmla="*/ 415065 h 1219398"/>
                <a:gd name="connsiteX3" fmla="*/ 601134 w 2811936"/>
                <a:gd name="connsiteY3" fmla="*/ 635199 h 1219398"/>
                <a:gd name="connsiteX4" fmla="*/ 1100667 w 2811936"/>
                <a:gd name="connsiteY4" fmla="*/ 482799 h 1219398"/>
                <a:gd name="connsiteX5" fmla="*/ 1032934 w 2811936"/>
                <a:gd name="connsiteY5" fmla="*/ 618265 h 1219398"/>
                <a:gd name="connsiteX6" fmla="*/ 829734 w 2811936"/>
                <a:gd name="connsiteY6" fmla="*/ 415065 h 1219398"/>
                <a:gd name="connsiteX7" fmla="*/ 1490134 w 2811936"/>
                <a:gd name="connsiteY7" fmla="*/ 592865 h 1219398"/>
                <a:gd name="connsiteX8" fmla="*/ 2641601 w 2811936"/>
                <a:gd name="connsiteY8" fmla="*/ 982332 h 1219398"/>
                <a:gd name="connsiteX9" fmla="*/ 1989666 w 2811936"/>
                <a:gd name="connsiteY9" fmla="*/ 199 h 1219398"/>
                <a:gd name="connsiteX10" fmla="*/ 1947334 w 2811936"/>
                <a:gd name="connsiteY10" fmla="*/ 1075466 h 1219398"/>
                <a:gd name="connsiteX11" fmla="*/ 2497667 w 2811936"/>
                <a:gd name="connsiteY11" fmla="*/ 118731 h 1219398"/>
                <a:gd name="connsiteX12" fmla="*/ 2794000 w 2811936"/>
                <a:gd name="connsiteY12" fmla="*/ 1219398 h 12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936" h="1219398">
                  <a:moveTo>
                    <a:pt x="0" y="567465"/>
                  </a:moveTo>
                  <a:cubicBezTo>
                    <a:pt x="254000" y="567465"/>
                    <a:pt x="508000" y="567465"/>
                    <a:pt x="558800" y="542065"/>
                  </a:cubicBezTo>
                  <a:cubicBezTo>
                    <a:pt x="609600" y="516665"/>
                    <a:pt x="297744" y="399543"/>
                    <a:pt x="304800" y="415065"/>
                  </a:cubicBezTo>
                  <a:cubicBezTo>
                    <a:pt x="311856" y="430587"/>
                    <a:pt x="468490" y="623910"/>
                    <a:pt x="601134" y="635199"/>
                  </a:cubicBezTo>
                  <a:cubicBezTo>
                    <a:pt x="733779" y="646488"/>
                    <a:pt x="1028700" y="485621"/>
                    <a:pt x="1100667" y="482799"/>
                  </a:cubicBezTo>
                  <a:cubicBezTo>
                    <a:pt x="1172634" y="479977"/>
                    <a:pt x="1078090" y="629554"/>
                    <a:pt x="1032934" y="618265"/>
                  </a:cubicBezTo>
                  <a:cubicBezTo>
                    <a:pt x="987779" y="606976"/>
                    <a:pt x="753534" y="419298"/>
                    <a:pt x="829734" y="415065"/>
                  </a:cubicBezTo>
                  <a:cubicBezTo>
                    <a:pt x="905934" y="410832"/>
                    <a:pt x="1188156" y="498321"/>
                    <a:pt x="1490134" y="592865"/>
                  </a:cubicBezTo>
                  <a:cubicBezTo>
                    <a:pt x="1792112" y="687409"/>
                    <a:pt x="2558346" y="1081110"/>
                    <a:pt x="2641601" y="982332"/>
                  </a:cubicBezTo>
                  <a:cubicBezTo>
                    <a:pt x="2724856" y="883554"/>
                    <a:pt x="2105377" y="-15323"/>
                    <a:pt x="1989666" y="199"/>
                  </a:cubicBezTo>
                  <a:cubicBezTo>
                    <a:pt x="1873955" y="15721"/>
                    <a:pt x="1862667" y="1055711"/>
                    <a:pt x="1947334" y="1075466"/>
                  </a:cubicBezTo>
                  <a:cubicBezTo>
                    <a:pt x="2032001" y="1095221"/>
                    <a:pt x="2297289" y="146953"/>
                    <a:pt x="2497667" y="118731"/>
                  </a:cubicBezTo>
                  <a:cubicBezTo>
                    <a:pt x="2698045" y="90509"/>
                    <a:pt x="2868789" y="1129087"/>
                    <a:pt x="2794000" y="1219398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ED61CF-888E-495F-95D4-99E93AE06363}"/>
                </a:ext>
              </a:extLst>
            </p:cNvPr>
            <p:cNvSpPr/>
            <p:nvPr/>
          </p:nvSpPr>
          <p:spPr>
            <a:xfrm rot="5400000">
              <a:off x="3942852" y="254196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71BBAC-9857-454F-B73C-0A3E2819A0E6}"/>
                </a:ext>
              </a:extLst>
            </p:cNvPr>
            <p:cNvSpPr/>
            <p:nvPr/>
          </p:nvSpPr>
          <p:spPr>
            <a:xfrm rot="5400000">
              <a:off x="2217162" y="2600301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CE80A6-E0A3-4E88-9C17-3EB2DF8A24C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942111"/>
              <a:ext cx="0" cy="34099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654B5FE-BD2A-41DA-9D45-238E3531A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3530530"/>
              <a:ext cx="0" cy="3602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2106F7-3A39-4B4D-908F-CC90717C6362}"/>
              </a:ext>
            </a:extLst>
          </p:cNvPr>
          <p:cNvGrpSpPr/>
          <p:nvPr/>
        </p:nvGrpSpPr>
        <p:grpSpPr>
          <a:xfrm>
            <a:off x="5082221" y="1604514"/>
            <a:ext cx="3929427" cy="4968917"/>
            <a:chOff x="4131286" y="1562511"/>
            <a:chExt cx="3929427" cy="49689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8FC462-D273-41DA-86B1-22A8F20C1D13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C914FF-985C-4267-B82F-9E26A52368B5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3BCE16-9CF2-4FD9-8BC2-0947DFBBE067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E104A4-AB0F-4E2B-A6E9-F1B1436388D6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2CCEC30-B5B4-48BB-9F1C-7715E258337F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EB8FFC-14FD-42A9-A023-66A7DEE8D416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295D04-9CFF-494B-87E7-B74A3F3186EA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98D414-0870-4798-B76D-125066CC1970}"/>
                </a:ext>
              </a:extLst>
            </p:cNvPr>
            <p:cNvSpPr/>
            <p:nvPr/>
          </p:nvSpPr>
          <p:spPr>
            <a:xfrm>
              <a:off x="4264742" y="4807266"/>
              <a:ext cx="2301698" cy="1688327"/>
            </a:xfrm>
            <a:custGeom>
              <a:avLst/>
              <a:gdLst>
                <a:gd name="connsiteX0" fmla="*/ 0 w 3562311"/>
                <a:gd name="connsiteY0" fmla="*/ 254391 h 546892"/>
                <a:gd name="connsiteX1" fmla="*/ 352425 w 3562311"/>
                <a:gd name="connsiteY1" fmla="*/ 149616 h 546892"/>
                <a:gd name="connsiteX2" fmla="*/ 695325 w 3562311"/>
                <a:gd name="connsiteY2" fmla="*/ 330591 h 546892"/>
                <a:gd name="connsiteX3" fmla="*/ 838200 w 3562311"/>
                <a:gd name="connsiteY3" fmla="*/ 111516 h 546892"/>
                <a:gd name="connsiteX4" fmla="*/ 1543050 w 3562311"/>
                <a:gd name="connsiteY4" fmla="*/ 225816 h 546892"/>
                <a:gd name="connsiteX5" fmla="*/ 1866900 w 3562311"/>
                <a:gd name="connsiteY5" fmla="*/ 6741 h 546892"/>
                <a:gd name="connsiteX6" fmla="*/ 2047875 w 3562311"/>
                <a:gd name="connsiteY6" fmla="*/ 530616 h 546892"/>
                <a:gd name="connsiteX7" fmla="*/ 1724025 w 3562311"/>
                <a:gd name="connsiteY7" fmla="*/ 387741 h 546892"/>
                <a:gd name="connsiteX8" fmla="*/ 3333750 w 3562311"/>
                <a:gd name="connsiteY8" fmla="*/ 121041 h 546892"/>
                <a:gd name="connsiteX9" fmla="*/ 2800350 w 3562311"/>
                <a:gd name="connsiteY9" fmla="*/ 54366 h 546892"/>
                <a:gd name="connsiteX10" fmla="*/ 3552825 w 3562311"/>
                <a:gd name="connsiteY10" fmla="*/ 349641 h 546892"/>
                <a:gd name="connsiteX11" fmla="*/ 2162175 w 3562311"/>
                <a:gd name="connsiteY11" fmla="*/ 206766 h 546892"/>
                <a:gd name="connsiteX12" fmla="*/ 2695575 w 3562311"/>
                <a:gd name="connsiteY12" fmla="*/ 511566 h 546892"/>
                <a:gd name="connsiteX0" fmla="*/ 0 w 3559019"/>
                <a:gd name="connsiteY0" fmla="*/ 254391 h 546892"/>
                <a:gd name="connsiteX1" fmla="*/ 352425 w 3559019"/>
                <a:gd name="connsiteY1" fmla="*/ 149616 h 546892"/>
                <a:gd name="connsiteX2" fmla="*/ 695325 w 3559019"/>
                <a:gd name="connsiteY2" fmla="*/ 330591 h 546892"/>
                <a:gd name="connsiteX3" fmla="*/ 838200 w 3559019"/>
                <a:gd name="connsiteY3" fmla="*/ 111516 h 546892"/>
                <a:gd name="connsiteX4" fmla="*/ 1543050 w 3559019"/>
                <a:gd name="connsiteY4" fmla="*/ 225816 h 546892"/>
                <a:gd name="connsiteX5" fmla="*/ 1866900 w 3559019"/>
                <a:gd name="connsiteY5" fmla="*/ 6741 h 546892"/>
                <a:gd name="connsiteX6" fmla="*/ 2047875 w 3559019"/>
                <a:gd name="connsiteY6" fmla="*/ 530616 h 546892"/>
                <a:gd name="connsiteX7" fmla="*/ 1724025 w 3559019"/>
                <a:gd name="connsiteY7" fmla="*/ 387741 h 546892"/>
                <a:gd name="connsiteX8" fmla="*/ 3333750 w 3559019"/>
                <a:gd name="connsiteY8" fmla="*/ 121041 h 546892"/>
                <a:gd name="connsiteX9" fmla="*/ 2800350 w 3559019"/>
                <a:gd name="connsiteY9" fmla="*/ 54366 h 546892"/>
                <a:gd name="connsiteX10" fmla="*/ 3552825 w 3559019"/>
                <a:gd name="connsiteY10" fmla="*/ 349641 h 546892"/>
                <a:gd name="connsiteX11" fmla="*/ 2295525 w 3559019"/>
                <a:gd name="connsiteY11" fmla="*/ 63891 h 546892"/>
                <a:gd name="connsiteX12" fmla="*/ 2695575 w 3559019"/>
                <a:gd name="connsiteY12" fmla="*/ 511566 h 546892"/>
                <a:gd name="connsiteX0" fmla="*/ 0 w 3561591"/>
                <a:gd name="connsiteY0" fmla="*/ 329864 h 622365"/>
                <a:gd name="connsiteX1" fmla="*/ 352425 w 3561591"/>
                <a:gd name="connsiteY1" fmla="*/ 225089 h 622365"/>
                <a:gd name="connsiteX2" fmla="*/ 695325 w 3561591"/>
                <a:gd name="connsiteY2" fmla="*/ 406064 h 622365"/>
                <a:gd name="connsiteX3" fmla="*/ 838200 w 3561591"/>
                <a:gd name="connsiteY3" fmla="*/ 186989 h 622365"/>
                <a:gd name="connsiteX4" fmla="*/ 1543050 w 3561591"/>
                <a:gd name="connsiteY4" fmla="*/ 301289 h 622365"/>
                <a:gd name="connsiteX5" fmla="*/ 1866900 w 3561591"/>
                <a:gd name="connsiteY5" fmla="*/ 82214 h 622365"/>
                <a:gd name="connsiteX6" fmla="*/ 2047875 w 3561591"/>
                <a:gd name="connsiteY6" fmla="*/ 606089 h 622365"/>
                <a:gd name="connsiteX7" fmla="*/ 1724025 w 3561591"/>
                <a:gd name="connsiteY7" fmla="*/ 463214 h 622365"/>
                <a:gd name="connsiteX8" fmla="*/ 3333750 w 3561591"/>
                <a:gd name="connsiteY8" fmla="*/ 196514 h 622365"/>
                <a:gd name="connsiteX9" fmla="*/ 2876550 w 3561591"/>
                <a:gd name="connsiteY9" fmla="*/ 6014 h 622365"/>
                <a:gd name="connsiteX10" fmla="*/ 3552825 w 3561591"/>
                <a:gd name="connsiteY10" fmla="*/ 425114 h 622365"/>
                <a:gd name="connsiteX11" fmla="*/ 2295525 w 3561591"/>
                <a:gd name="connsiteY11" fmla="*/ 139364 h 622365"/>
                <a:gd name="connsiteX12" fmla="*/ 2695575 w 3561591"/>
                <a:gd name="connsiteY12" fmla="*/ 587039 h 622365"/>
                <a:gd name="connsiteX0" fmla="*/ 0 w 3561392"/>
                <a:gd name="connsiteY0" fmla="*/ 332388 h 625273"/>
                <a:gd name="connsiteX1" fmla="*/ 352425 w 3561392"/>
                <a:gd name="connsiteY1" fmla="*/ 227613 h 625273"/>
                <a:gd name="connsiteX2" fmla="*/ 695325 w 3561392"/>
                <a:gd name="connsiteY2" fmla="*/ 408588 h 625273"/>
                <a:gd name="connsiteX3" fmla="*/ 838200 w 3561392"/>
                <a:gd name="connsiteY3" fmla="*/ 189513 h 625273"/>
                <a:gd name="connsiteX4" fmla="*/ 1543050 w 3561392"/>
                <a:gd name="connsiteY4" fmla="*/ 303813 h 625273"/>
                <a:gd name="connsiteX5" fmla="*/ 1866900 w 3561392"/>
                <a:gd name="connsiteY5" fmla="*/ 84738 h 625273"/>
                <a:gd name="connsiteX6" fmla="*/ 2047875 w 3561392"/>
                <a:gd name="connsiteY6" fmla="*/ 608613 h 625273"/>
                <a:gd name="connsiteX7" fmla="*/ 1724025 w 3561392"/>
                <a:gd name="connsiteY7" fmla="*/ 465738 h 625273"/>
                <a:gd name="connsiteX8" fmla="*/ 3448050 w 3561392"/>
                <a:gd name="connsiteY8" fmla="*/ 170463 h 625273"/>
                <a:gd name="connsiteX9" fmla="*/ 2876550 w 3561392"/>
                <a:gd name="connsiteY9" fmla="*/ 8538 h 625273"/>
                <a:gd name="connsiteX10" fmla="*/ 3552825 w 3561392"/>
                <a:gd name="connsiteY10" fmla="*/ 427638 h 625273"/>
                <a:gd name="connsiteX11" fmla="*/ 2295525 w 3561392"/>
                <a:gd name="connsiteY11" fmla="*/ 141888 h 625273"/>
                <a:gd name="connsiteX12" fmla="*/ 2695575 w 3561392"/>
                <a:gd name="connsiteY12" fmla="*/ 589563 h 625273"/>
                <a:gd name="connsiteX0" fmla="*/ 0 w 3561392"/>
                <a:gd name="connsiteY0" fmla="*/ 332388 h 827688"/>
                <a:gd name="connsiteX1" fmla="*/ 352425 w 3561392"/>
                <a:gd name="connsiteY1" fmla="*/ 227613 h 827688"/>
                <a:gd name="connsiteX2" fmla="*/ 695325 w 3561392"/>
                <a:gd name="connsiteY2" fmla="*/ 408588 h 827688"/>
                <a:gd name="connsiteX3" fmla="*/ 838200 w 3561392"/>
                <a:gd name="connsiteY3" fmla="*/ 189513 h 827688"/>
                <a:gd name="connsiteX4" fmla="*/ 1543050 w 3561392"/>
                <a:gd name="connsiteY4" fmla="*/ 303813 h 827688"/>
                <a:gd name="connsiteX5" fmla="*/ 1866900 w 3561392"/>
                <a:gd name="connsiteY5" fmla="*/ 84738 h 827688"/>
                <a:gd name="connsiteX6" fmla="*/ 2047875 w 3561392"/>
                <a:gd name="connsiteY6" fmla="*/ 608613 h 827688"/>
                <a:gd name="connsiteX7" fmla="*/ 1724025 w 3561392"/>
                <a:gd name="connsiteY7" fmla="*/ 465738 h 827688"/>
                <a:gd name="connsiteX8" fmla="*/ 3448050 w 3561392"/>
                <a:gd name="connsiteY8" fmla="*/ 170463 h 827688"/>
                <a:gd name="connsiteX9" fmla="*/ 2876550 w 3561392"/>
                <a:gd name="connsiteY9" fmla="*/ 8538 h 827688"/>
                <a:gd name="connsiteX10" fmla="*/ 3552825 w 3561392"/>
                <a:gd name="connsiteY10" fmla="*/ 427638 h 827688"/>
                <a:gd name="connsiteX11" fmla="*/ 2295525 w 3561392"/>
                <a:gd name="connsiteY11" fmla="*/ 141888 h 827688"/>
                <a:gd name="connsiteX12" fmla="*/ 2781300 w 3561392"/>
                <a:gd name="connsiteY12" fmla="*/ 827688 h 827688"/>
                <a:gd name="connsiteX0" fmla="*/ 0 w 3562165"/>
                <a:gd name="connsiteY0" fmla="*/ 332388 h 827688"/>
                <a:gd name="connsiteX1" fmla="*/ 352425 w 3562165"/>
                <a:gd name="connsiteY1" fmla="*/ 227613 h 827688"/>
                <a:gd name="connsiteX2" fmla="*/ 695325 w 3562165"/>
                <a:gd name="connsiteY2" fmla="*/ 408588 h 827688"/>
                <a:gd name="connsiteX3" fmla="*/ 838200 w 3562165"/>
                <a:gd name="connsiteY3" fmla="*/ 189513 h 827688"/>
                <a:gd name="connsiteX4" fmla="*/ 1543050 w 3562165"/>
                <a:gd name="connsiteY4" fmla="*/ 303813 h 827688"/>
                <a:gd name="connsiteX5" fmla="*/ 1866900 w 3562165"/>
                <a:gd name="connsiteY5" fmla="*/ 84738 h 827688"/>
                <a:gd name="connsiteX6" fmla="*/ 2047875 w 3562165"/>
                <a:gd name="connsiteY6" fmla="*/ 608613 h 827688"/>
                <a:gd name="connsiteX7" fmla="*/ 1724025 w 3562165"/>
                <a:gd name="connsiteY7" fmla="*/ 465738 h 827688"/>
                <a:gd name="connsiteX8" fmla="*/ 3448050 w 3562165"/>
                <a:gd name="connsiteY8" fmla="*/ 170463 h 827688"/>
                <a:gd name="connsiteX9" fmla="*/ 2876550 w 3562165"/>
                <a:gd name="connsiteY9" fmla="*/ 8538 h 827688"/>
                <a:gd name="connsiteX10" fmla="*/ 3552825 w 3562165"/>
                <a:gd name="connsiteY10" fmla="*/ 427638 h 827688"/>
                <a:gd name="connsiteX11" fmla="*/ 2266950 w 3562165"/>
                <a:gd name="connsiteY11" fmla="*/ 46638 h 827688"/>
                <a:gd name="connsiteX12" fmla="*/ 2781300 w 3562165"/>
                <a:gd name="connsiteY12" fmla="*/ 827688 h 827688"/>
                <a:gd name="connsiteX0" fmla="*/ 0 w 3479689"/>
                <a:gd name="connsiteY0" fmla="*/ 349081 h 844381"/>
                <a:gd name="connsiteX1" fmla="*/ 352425 w 3479689"/>
                <a:gd name="connsiteY1" fmla="*/ 244306 h 844381"/>
                <a:gd name="connsiteX2" fmla="*/ 695325 w 3479689"/>
                <a:gd name="connsiteY2" fmla="*/ 425281 h 844381"/>
                <a:gd name="connsiteX3" fmla="*/ 838200 w 3479689"/>
                <a:gd name="connsiteY3" fmla="*/ 206206 h 844381"/>
                <a:gd name="connsiteX4" fmla="*/ 1543050 w 3479689"/>
                <a:gd name="connsiteY4" fmla="*/ 320506 h 844381"/>
                <a:gd name="connsiteX5" fmla="*/ 1866900 w 3479689"/>
                <a:gd name="connsiteY5" fmla="*/ 101431 h 844381"/>
                <a:gd name="connsiteX6" fmla="*/ 2047875 w 3479689"/>
                <a:gd name="connsiteY6" fmla="*/ 625306 h 844381"/>
                <a:gd name="connsiteX7" fmla="*/ 1724025 w 3479689"/>
                <a:gd name="connsiteY7" fmla="*/ 482431 h 844381"/>
                <a:gd name="connsiteX8" fmla="*/ 3448050 w 3479689"/>
                <a:gd name="connsiteY8" fmla="*/ 187156 h 844381"/>
                <a:gd name="connsiteX9" fmla="*/ 2876550 w 3479689"/>
                <a:gd name="connsiteY9" fmla="*/ 25231 h 844381"/>
                <a:gd name="connsiteX10" fmla="*/ 3333750 w 3479689"/>
                <a:gd name="connsiteY10" fmla="*/ 730081 h 844381"/>
                <a:gd name="connsiteX11" fmla="*/ 2266950 w 3479689"/>
                <a:gd name="connsiteY11" fmla="*/ 63331 h 844381"/>
                <a:gd name="connsiteX12" fmla="*/ 2781300 w 3479689"/>
                <a:gd name="connsiteY12" fmla="*/ 844381 h 844381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866900 w 3479689"/>
                <a:gd name="connsiteY5" fmla="*/ 6904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2096294 w 3479689"/>
                <a:gd name="connsiteY5" fmla="*/ 7158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543050 w 3479689"/>
                <a:gd name="connsiteY4" fmla="*/ 9095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79689"/>
                <a:gd name="connsiteY0" fmla="*/ 938115 h 1433415"/>
                <a:gd name="connsiteX1" fmla="*/ 352425 w 3479689"/>
                <a:gd name="connsiteY1" fmla="*/ 833340 h 1433415"/>
                <a:gd name="connsiteX2" fmla="*/ 695325 w 3479689"/>
                <a:gd name="connsiteY2" fmla="*/ 1014315 h 1433415"/>
                <a:gd name="connsiteX3" fmla="*/ 838200 w 3479689"/>
                <a:gd name="connsiteY3" fmla="*/ 795240 h 1433415"/>
                <a:gd name="connsiteX4" fmla="*/ 1365792 w 3479689"/>
                <a:gd name="connsiteY4" fmla="*/ 807940 h 1433415"/>
                <a:gd name="connsiteX5" fmla="*/ 1773059 w 3479689"/>
                <a:gd name="connsiteY5" fmla="*/ 665065 h 1433415"/>
                <a:gd name="connsiteX6" fmla="*/ 2047875 w 3479689"/>
                <a:gd name="connsiteY6" fmla="*/ 1214340 h 1433415"/>
                <a:gd name="connsiteX7" fmla="*/ 1724025 w 3479689"/>
                <a:gd name="connsiteY7" fmla="*/ 1071465 h 1433415"/>
                <a:gd name="connsiteX8" fmla="*/ 3448050 w 3479689"/>
                <a:gd name="connsiteY8" fmla="*/ 776190 h 1433415"/>
                <a:gd name="connsiteX9" fmla="*/ 2876550 w 3479689"/>
                <a:gd name="connsiteY9" fmla="*/ 614265 h 1433415"/>
                <a:gd name="connsiteX10" fmla="*/ 3333750 w 3479689"/>
                <a:gd name="connsiteY10" fmla="*/ 1319115 h 1433415"/>
                <a:gd name="connsiteX11" fmla="*/ 2235669 w 3479689"/>
                <a:gd name="connsiteY11" fmla="*/ 432 h 1433415"/>
                <a:gd name="connsiteX12" fmla="*/ 2781300 w 3479689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2047875 w 3496104"/>
                <a:gd name="connsiteY6" fmla="*/ 1214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781300 w 3496104"/>
                <a:gd name="connsiteY12" fmla="*/ 1433415 h 1433415"/>
                <a:gd name="connsiteX0" fmla="*/ 0 w 3496104"/>
                <a:gd name="connsiteY0" fmla="*/ 938115 h 1433415"/>
                <a:gd name="connsiteX1" fmla="*/ 352425 w 3496104"/>
                <a:gd name="connsiteY1" fmla="*/ 833340 h 1433415"/>
                <a:gd name="connsiteX2" fmla="*/ 695325 w 3496104"/>
                <a:gd name="connsiteY2" fmla="*/ 1014315 h 1433415"/>
                <a:gd name="connsiteX3" fmla="*/ 838200 w 3496104"/>
                <a:gd name="connsiteY3" fmla="*/ 795240 h 1433415"/>
                <a:gd name="connsiteX4" fmla="*/ 1365792 w 3496104"/>
                <a:gd name="connsiteY4" fmla="*/ 807940 h 1433415"/>
                <a:gd name="connsiteX5" fmla="*/ 1773059 w 3496104"/>
                <a:gd name="connsiteY5" fmla="*/ 665065 h 1433415"/>
                <a:gd name="connsiteX6" fmla="*/ 1526526 w 3496104"/>
                <a:gd name="connsiteY6" fmla="*/ 1087340 h 1433415"/>
                <a:gd name="connsiteX7" fmla="*/ 1379935 w 3496104"/>
                <a:gd name="connsiteY7" fmla="*/ 766665 h 1433415"/>
                <a:gd name="connsiteX8" fmla="*/ 3448050 w 3496104"/>
                <a:gd name="connsiteY8" fmla="*/ 776190 h 1433415"/>
                <a:gd name="connsiteX9" fmla="*/ 2876550 w 3496104"/>
                <a:gd name="connsiteY9" fmla="*/ 614265 h 1433415"/>
                <a:gd name="connsiteX10" fmla="*/ 3333750 w 3496104"/>
                <a:gd name="connsiteY10" fmla="*/ 1319115 h 1433415"/>
                <a:gd name="connsiteX11" fmla="*/ 2235669 w 3496104"/>
                <a:gd name="connsiteY11" fmla="*/ 432 h 1433415"/>
                <a:gd name="connsiteX12" fmla="*/ 2291232 w 3496104"/>
                <a:gd name="connsiteY12" fmla="*/ 1433415 h 1433415"/>
                <a:gd name="connsiteX0" fmla="*/ 0 w 3545330"/>
                <a:gd name="connsiteY0" fmla="*/ 938099 h 1433399"/>
                <a:gd name="connsiteX1" fmla="*/ 352425 w 3545330"/>
                <a:gd name="connsiteY1" fmla="*/ 833324 h 1433399"/>
                <a:gd name="connsiteX2" fmla="*/ 695325 w 3545330"/>
                <a:gd name="connsiteY2" fmla="*/ 1014299 h 1433399"/>
                <a:gd name="connsiteX3" fmla="*/ 838200 w 3545330"/>
                <a:gd name="connsiteY3" fmla="*/ 795224 h 1433399"/>
                <a:gd name="connsiteX4" fmla="*/ 1365792 w 3545330"/>
                <a:gd name="connsiteY4" fmla="*/ 807924 h 1433399"/>
                <a:gd name="connsiteX5" fmla="*/ 1773059 w 3545330"/>
                <a:gd name="connsiteY5" fmla="*/ 665049 h 1433399"/>
                <a:gd name="connsiteX6" fmla="*/ 1526526 w 3545330"/>
                <a:gd name="connsiteY6" fmla="*/ 1087324 h 1433399"/>
                <a:gd name="connsiteX7" fmla="*/ 1379935 w 3545330"/>
                <a:gd name="connsiteY7" fmla="*/ 766649 h 1433399"/>
                <a:gd name="connsiteX8" fmla="*/ 3448050 w 3545330"/>
                <a:gd name="connsiteY8" fmla="*/ 776174 h 1433399"/>
                <a:gd name="connsiteX9" fmla="*/ 3220640 w 3545330"/>
                <a:gd name="connsiteY9" fmla="*/ 300983 h 1433399"/>
                <a:gd name="connsiteX10" fmla="*/ 3333750 w 3545330"/>
                <a:gd name="connsiteY10" fmla="*/ 1319099 h 1433399"/>
                <a:gd name="connsiteX11" fmla="*/ 2235669 w 3545330"/>
                <a:gd name="connsiteY11" fmla="*/ 416 h 1433399"/>
                <a:gd name="connsiteX12" fmla="*/ 2291232 w 3545330"/>
                <a:gd name="connsiteY12" fmla="*/ 1433399 h 1433399"/>
                <a:gd name="connsiteX0" fmla="*/ 0 w 3545330"/>
                <a:gd name="connsiteY0" fmla="*/ 938263 h 1440685"/>
                <a:gd name="connsiteX1" fmla="*/ 352425 w 3545330"/>
                <a:gd name="connsiteY1" fmla="*/ 833488 h 1440685"/>
                <a:gd name="connsiteX2" fmla="*/ 695325 w 3545330"/>
                <a:gd name="connsiteY2" fmla="*/ 1014463 h 1440685"/>
                <a:gd name="connsiteX3" fmla="*/ 838200 w 3545330"/>
                <a:gd name="connsiteY3" fmla="*/ 795388 h 1440685"/>
                <a:gd name="connsiteX4" fmla="*/ 1365792 w 3545330"/>
                <a:gd name="connsiteY4" fmla="*/ 808088 h 1440685"/>
                <a:gd name="connsiteX5" fmla="*/ 1773059 w 3545330"/>
                <a:gd name="connsiteY5" fmla="*/ 665213 h 1440685"/>
                <a:gd name="connsiteX6" fmla="*/ 1526526 w 3545330"/>
                <a:gd name="connsiteY6" fmla="*/ 1087488 h 1440685"/>
                <a:gd name="connsiteX7" fmla="*/ 1379935 w 3545330"/>
                <a:gd name="connsiteY7" fmla="*/ 766813 h 1440685"/>
                <a:gd name="connsiteX8" fmla="*/ 3448050 w 3545330"/>
                <a:gd name="connsiteY8" fmla="*/ 776338 h 1440685"/>
                <a:gd name="connsiteX9" fmla="*/ 3220640 w 3545330"/>
                <a:gd name="connsiteY9" fmla="*/ 301147 h 1440685"/>
                <a:gd name="connsiteX10" fmla="*/ 3333750 w 3545330"/>
                <a:gd name="connsiteY10" fmla="*/ 1319263 h 1440685"/>
                <a:gd name="connsiteX11" fmla="*/ 2777466 w 3545330"/>
                <a:gd name="connsiteY11" fmla="*/ 1275062 h 1440685"/>
                <a:gd name="connsiteX12" fmla="*/ 2235669 w 3545330"/>
                <a:gd name="connsiteY12" fmla="*/ 580 h 1440685"/>
                <a:gd name="connsiteX13" fmla="*/ 2291232 w 3545330"/>
                <a:gd name="connsiteY13" fmla="*/ 1433563 h 1440685"/>
                <a:gd name="connsiteX0" fmla="*/ 0 w 3462269"/>
                <a:gd name="connsiteY0" fmla="*/ 938263 h 1440685"/>
                <a:gd name="connsiteX1" fmla="*/ 352425 w 3462269"/>
                <a:gd name="connsiteY1" fmla="*/ 833488 h 1440685"/>
                <a:gd name="connsiteX2" fmla="*/ 695325 w 3462269"/>
                <a:gd name="connsiteY2" fmla="*/ 1014463 h 1440685"/>
                <a:gd name="connsiteX3" fmla="*/ 838200 w 3462269"/>
                <a:gd name="connsiteY3" fmla="*/ 795388 h 1440685"/>
                <a:gd name="connsiteX4" fmla="*/ 1365792 w 3462269"/>
                <a:gd name="connsiteY4" fmla="*/ 808088 h 1440685"/>
                <a:gd name="connsiteX5" fmla="*/ 1773059 w 3462269"/>
                <a:gd name="connsiteY5" fmla="*/ 665213 h 1440685"/>
                <a:gd name="connsiteX6" fmla="*/ 1526526 w 3462269"/>
                <a:gd name="connsiteY6" fmla="*/ 1087488 h 1440685"/>
                <a:gd name="connsiteX7" fmla="*/ 1379935 w 3462269"/>
                <a:gd name="connsiteY7" fmla="*/ 766813 h 1440685"/>
                <a:gd name="connsiteX8" fmla="*/ 2735758 w 3462269"/>
                <a:gd name="connsiteY8" fmla="*/ 191329 h 1440685"/>
                <a:gd name="connsiteX9" fmla="*/ 3448050 w 3462269"/>
                <a:gd name="connsiteY9" fmla="*/ 776338 h 1440685"/>
                <a:gd name="connsiteX10" fmla="*/ 3220640 w 3462269"/>
                <a:gd name="connsiteY10" fmla="*/ 301147 h 1440685"/>
                <a:gd name="connsiteX11" fmla="*/ 3333750 w 3462269"/>
                <a:gd name="connsiteY11" fmla="*/ 1319263 h 1440685"/>
                <a:gd name="connsiteX12" fmla="*/ 2777466 w 3462269"/>
                <a:gd name="connsiteY12" fmla="*/ 1275062 h 1440685"/>
                <a:gd name="connsiteX13" fmla="*/ 2235669 w 3462269"/>
                <a:gd name="connsiteY13" fmla="*/ 580 h 1440685"/>
                <a:gd name="connsiteX14" fmla="*/ 2291232 w 3462269"/>
                <a:gd name="connsiteY14" fmla="*/ 1433563 h 1440685"/>
                <a:gd name="connsiteX0" fmla="*/ 0 w 3462269"/>
                <a:gd name="connsiteY0" fmla="*/ 746939 h 1249361"/>
                <a:gd name="connsiteX1" fmla="*/ 352425 w 3462269"/>
                <a:gd name="connsiteY1" fmla="*/ 642164 h 1249361"/>
                <a:gd name="connsiteX2" fmla="*/ 695325 w 3462269"/>
                <a:gd name="connsiteY2" fmla="*/ 823139 h 1249361"/>
                <a:gd name="connsiteX3" fmla="*/ 838200 w 3462269"/>
                <a:gd name="connsiteY3" fmla="*/ 604064 h 1249361"/>
                <a:gd name="connsiteX4" fmla="*/ 1365792 w 3462269"/>
                <a:gd name="connsiteY4" fmla="*/ 616764 h 1249361"/>
                <a:gd name="connsiteX5" fmla="*/ 1773059 w 3462269"/>
                <a:gd name="connsiteY5" fmla="*/ 473889 h 1249361"/>
                <a:gd name="connsiteX6" fmla="*/ 1526526 w 3462269"/>
                <a:gd name="connsiteY6" fmla="*/ 896164 h 1249361"/>
                <a:gd name="connsiteX7" fmla="*/ 1379935 w 3462269"/>
                <a:gd name="connsiteY7" fmla="*/ 575489 h 1249361"/>
                <a:gd name="connsiteX8" fmla="*/ 2735758 w 3462269"/>
                <a:gd name="connsiteY8" fmla="*/ 5 h 1249361"/>
                <a:gd name="connsiteX9" fmla="*/ 3448050 w 3462269"/>
                <a:gd name="connsiteY9" fmla="*/ 585014 h 1249361"/>
                <a:gd name="connsiteX10" fmla="*/ 3220640 w 3462269"/>
                <a:gd name="connsiteY10" fmla="*/ 109823 h 1249361"/>
                <a:gd name="connsiteX11" fmla="*/ 3333750 w 3462269"/>
                <a:gd name="connsiteY11" fmla="*/ 1127939 h 1249361"/>
                <a:gd name="connsiteX12" fmla="*/ 2777466 w 3462269"/>
                <a:gd name="connsiteY12" fmla="*/ 1083738 h 1249361"/>
                <a:gd name="connsiteX13" fmla="*/ 2329512 w 3462269"/>
                <a:gd name="connsiteY13" fmla="*/ 325722 h 1249361"/>
                <a:gd name="connsiteX14" fmla="*/ 2291232 w 3462269"/>
                <a:gd name="connsiteY14" fmla="*/ 1242239 h 1249361"/>
                <a:gd name="connsiteX0" fmla="*/ 0 w 3452565"/>
                <a:gd name="connsiteY0" fmla="*/ 648315 h 1150737"/>
                <a:gd name="connsiteX1" fmla="*/ 352425 w 3452565"/>
                <a:gd name="connsiteY1" fmla="*/ 543540 h 1150737"/>
                <a:gd name="connsiteX2" fmla="*/ 695325 w 3452565"/>
                <a:gd name="connsiteY2" fmla="*/ 724515 h 1150737"/>
                <a:gd name="connsiteX3" fmla="*/ 838200 w 3452565"/>
                <a:gd name="connsiteY3" fmla="*/ 505440 h 1150737"/>
                <a:gd name="connsiteX4" fmla="*/ 1365792 w 3452565"/>
                <a:gd name="connsiteY4" fmla="*/ 518140 h 1150737"/>
                <a:gd name="connsiteX5" fmla="*/ 1773059 w 3452565"/>
                <a:gd name="connsiteY5" fmla="*/ 375265 h 1150737"/>
                <a:gd name="connsiteX6" fmla="*/ 1526526 w 3452565"/>
                <a:gd name="connsiteY6" fmla="*/ 797540 h 1150737"/>
                <a:gd name="connsiteX7" fmla="*/ 1379935 w 3452565"/>
                <a:gd name="connsiteY7" fmla="*/ 476865 h 1150737"/>
                <a:gd name="connsiteX8" fmla="*/ 2975580 w 3452565"/>
                <a:gd name="connsiteY8" fmla="*/ 494048 h 1150737"/>
                <a:gd name="connsiteX9" fmla="*/ 3448050 w 3452565"/>
                <a:gd name="connsiteY9" fmla="*/ 486390 h 1150737"/>
                <a:gd name="connsiteX10" fmla="*/ 3220640 w 3452565"/>
                <a:gd name="connsiteY10" fmla="*/ 11199 h 1150737"/>
                <a:gd name="connsiteX11" fmla="*/ 3333750 w 3452565"/>
                <a:gd name="connsiteY11" fmla="*/ 1029315 h 1150737"/>
                <a:gd name="connsiteX12" fmla="*/ 2777466 w 3452565"/>
                <a:gd name="connsiteY12" fmla="*/ 985114 h 1150737"/>
                <a:gd name="connsiteX13" fmla="*/ 2329512 w 3452565"/>
                <a:gd name="connsiteY13" fmla="*/ 227098 h 1150737"/>
                <a:gd name="connsiteX14" fmla="*/ 2291232 w 3452565"/>
                <a:gd name="connsiteY14" fmla="*/ 1143615 h 1150737"/>
                <a:gd name="connsiteX0" fmla="*/ 0 w 3466338"/>
                <a:gd name="connsiteY0" fmla="*/ 647118 h 1149540"/>
                <a:gd name="connsiteX1" fmla="*/ 352425 w 3466338"/>
                <a:gd name="connsiteY1" fmla="*/ 542343 h 1149540"/>
                <a:gd name="connsiteX2" fmla="*/ 695325 w 3466338"/>
                <a:gd name="connsiteY2" fmla="*/ 723318 h 1149540"/>
                <a:gd name="connsiteX3" fmla="*/ 838200 w 3466338"/>
                <a:gd name="connsiteY3" fmla="*/ 504243 h 1149540"/>
                <a:gd name="connsiteX4" fmla="*/ 1365792 w 3466338"/>
                <a:gd name="connsiteY4" fmla="*/ 516943 h 1149540"/>
                <a:gd name="connsiteX5" fmla="*/ 1773059 w 3466338"/>
                <a:gd name="connsiteY5" fmla="*/ 374068 h 1149540"/>
                <a:gd name="connsiteX6" fmla="*/ 1526526 w 3466338"/>
                <a:gd name="connsiteY6" fmla="*/ 796343 h 1149540"/>
                <a:gd name="connsiteX7" fmla="*/ 1379935 w 3466338"/>
                <a:gd name="connsiteY7" fmla="*/ 475668 h 1149540"/>
                <a:gd name="connsiteX8" fmla="*/ 2652344 w 3466338"/>
                <a:gd name="connsiteY8" fmla="*/ 86451 h 1149540"/>
                <a:gd name="connsiteX9" fmla="*/ 3448050 w 3466338"/>
                <a:gd name="connsiteY9" fmla="*/ 485193 h 1149540"/>
                <a:gd name="connsiteX10" fmla="*/ 3220640 w 3466338"/>
                <a:gd name="connsiteY10" fmla="*/ 10002 h 1149540"/>
                <a:gd name="connsiteX11" fmla="*/ 3333750 w 3466338"/>
                <a:gd name="connsiteY11" fmla="*/ 1028118 h 1149540"/>
                <a:gd name="connsiteX12" fmla="*/ 2777466 w 3466338"/>
                <a:gd name="connsiteY12" fmla="*/ 983917 h 1149540"/>
                <a:gd name="connsiteX13" fmla="*/ 2329512 w 3466338"/>
                <a:gd name="connsiteY13" fmla="*/ 225901 h 1149540"/>
                <a:gd name="connsiteX14" fmla="*/ 2291232 w 3466338"/>
                <a:gd name="connsiteY14" fmla="*/ 1142418 h 1149540"/>
                <a:gd name="connsiteX0" fmla="*/ 0 w 3478118"/>
                <a:gd name="connsiteY0" fmla="*/ 646964 h 1149386"/>
                <a:gd name="connsiteX1" fmla="*/ 352425 w 3478118"/>
                <a:gd name="connsiteY1" fmla="*/ 542189 h 1149386"/>
                <a:gd name="connsiteX2" fmla="*/ 695325 w 3478118"/>
                <a:gd name="connsiteY2" fmla="*/ 723164 h 1149386"/>
                <a:gd name="connsiteX3" fmla="*/ 838200 w 3478118"/>
                <a:gd name="connsiteY3" fmla="*/ 504089 h 1149386"/>
                <a:gd name="connsiteX4" fmla="*/ 1365792 w 3478118"/>
                <a:gd name="connsiteY4" fmla="*/ 516789 h 1149386"/>
                <a:gd name="connsiteX5" fmla="*/ 1773059 w 3478118"/>
                <a:gd name="connsiteY5" fmla="*/ 373914 h 1149386"/>
                <a:gd name="connsiteX6" fmla="*/ 1526526 w 3478118"/>
                <a:gd name="connsiteY6" fmla="*/ 796189 h 1149386"/>
                <a:gd name="connsiteX7" fmla="*/ 1379935 w 3478118"/>
                <a:gd name="connsiteY7" fmla="*/ 475514 h 1149386"/>
                <a:gd name="connsiteX8" fmla="*/ 2433378 w 3478118"/>
                <a:gd name="connsiteY8" fmla="*/ 27031 h 1149386"/>
                <a:gd name="connsiteX9" fmla="*/ 3448050 w 3478118"/>
                <a:gd name="connsiteY9" fmla="*/ 485039 h 1149386"/>
                <a:gd name="connsiteX10" fmla="*/ 3220640 w 3478118"/>
                <a:gd name="connsiteY10" fmla="*/ 9848 h 1149386"/>
                <a:gd name="connsiteX11" fmla="*/ 3333750 w 3478118"/>
                <a:gd name="connsiteY11" fmla="*/ 1027964 h 1149386"/>
                <a:gd name="connsiteX12" fmla="*/ 2777466 w 3478118"/>
                <a:gd name="connsiteY12" fmla="*/ 983763 h 1149386"/>
                <a:gd name="connsiteX13" fmla="*/ 2329512 w 3478118"/>
                <a:gd name="connsiteY13" fmla="*/ 225747 h 1149386"/>
                <a:gd name="connsiteX14" fmla="*/ 2291232 w 3478118"/>
                <a:gd name="connsiteY14" fmla="*/ 1142264 h 1149386"/>
                <a:gd name="connsiteX0" fmla="*/ 0 w 3354693"/>
                <a:gd name="connsiteY0" fmla="*/ 639891 h 1142313"/>
                <a:gd name="connsiteX1" fmla="*/ 352425 w 3354693"/>
                <a:gd name="connsiteY1" fmla="*/ 535116 h 1142313"/>
                <a:gd name="connsiteX2" fmla="*/ 695325 w 3354693"/>
                <a:gd name="connsiteY2" fmla="*/ 716091 h 1142313"/>
                <a:gd name="connsiteX3" fmla="*/ 838200 w 3354693"/>
                <a:gd name="connsiteY3" fmla="*/ 497016 h 1142313"/>
                <a:gd name="connsiteX4" fmla="*/ 1365792 w 3354693"/>
                <a:gd name="connsiteY4" fmla="*/ 509716 h 1142313"/>
                <a:gd name="connsiteX5" fmla="*/ 1773059 w 3354693"/>
                <a:gd name="connsiteY5" fmla="*/ 366841 h 1142313"/>
                <a:gd name="connsiteX6" fmla="*/ 1526526 w 3354693"/>
                <a:gd name="connsiteY6" fmla="*/ 789116 h 1142313"/>
                <a:gd name="connsiteX7" fmla="*/ 1379935 w 3354693"/>
                <a:gd name="connsiteY7" fmla="*/ 468441 h 1142313"/>
                <a:gd name="connsiteX8" fmla="*/ 2433378 w 3354693"/>
                <a:gd name="connsiteY8" fmla="*/ 19958 h 1142313"/>
                <a:gd name="connsiteX9" fmla="*/ 3062252 w 3354693"/>
                <a:gd name="connsiteY9" fmla="*/ 698099 h 1142313"/>
                <a:gd name="connsiteX10" fmla="*/ 3220640 w 3354693"/>
                <a:gd name="connsiteY10" fmla="*/ 2775 h 1142313"/>
                <a:gd name="connsiteX11" fmla="*/ 3333750 w 3354693"/>
                <a:gd name="connsiteY11" fmla="*/ 1020891 h 1142313"/>
                <a:gd name="connsiteX12" fmla="*/ 2777466 w 3354693"/>
                <a:gd name="connsiteY12" fmla="*/ 976690 h 1142313"/>
                <a:gd name="connsiteX13" fmla="*/ 2329512 w 3354693"/>
                <a:gd name="connsiteY13" fmla="*/ 218674 h 1142313"/>
                <a:gd name="connsiteX14" fmla="*/ 2291232 w 3354693"/>
                <a:gd name="connsiteY14" fmla="*/ 1135191 h 1142313"/>
                <a:gd name="connsiteX0" fmla="*/ 0 w 3358340"/>
                <a:gd name="connsiteY0" fmla="*/ 640422 h 1142844"/>
                <a:gd name="connsiteX1" fmla="*/ 352425 w 3358340"/>
                <a:gd name="connsiteY1" fmla="*/ 535647 h 1142844"/>
                <a:gd name="connsiteX2" fmla="*/ 695325 w 3358340"/>
                <a:gd name="connsiteY2" fmla="*/ 716622 h 1142844"/>
                <a:gd name="connsiteX3" fmla="*/ 838200 w 3358340"/>
                <a:gd name="connsiteY3" fmla="*/ 497547 h 1142844"/>
                <a:gd name="connsiteX4" fmla="*/ 1365792 w 3358340"/>
                <a:gd name="connsiteY4" fmla="*/ 510247 h 1142844"/>
                <a:gd name="connsiteX5" fmla="*/ 1773059 w 3358340"/>
                <a:gd name="connsiteY5" fmla="*/ 367372 h 1142844"/>
                <a:gd name="connsiteX6" fmla="*/ 1526526 w 3358340"/>
                <a:gd name="connsiteY6" fmla="*/ 789647 h 1142844"/>
                <a:gd name="connsiteX7" fmla="*/ 1379935 w 3358340"/>
                <a:gd name="connsiteY7" fmla="*/ 468972 h 1142844"/>
                <a:gd name="connsiteX8" fmla="*/ 2433378 w 3358340"/>
                <a:gd name="connsiteY8" fmla="*/ 20489 h 1142844"/>
                <a:gd name="connsiteX9" fmla="*/ 2864139 w 3358340"/>
                <a:gd name="connsiteY9" fmla="*/ 673230 h 1142844"/>
                <a:gd name="connsiteX10" fmla="*/ 3220640 w 3358340"/>
                <a:gd name="connsiteY10" fmla="*/ 3306 h 1142844"/>
                <a:gd name="connsiteX11" fmla="*/ 3333750 w 3358340"/>
                <a:gd name="connsiteY11" fmla="*/ 1021422 h 1142844"/>
                <a:gd name="connsiteX12" fmla="*/ 2777466 w 3358340"/>
                <a:gd name="connsiteY12" fmla="*/ 977221 h 1142844"/>
                <a:gd name="connsiteX13" fmla="*/ 2329512 w 3358340"/>
                <a:gd name="connsiteY13" fmla="*/ 219205 h 1142844"/>
                <a:gd name="connsiteX14" fmla="*/ 2291232 w 3358340"/>
                <a:gd name="connsiteY14" fmla="*/ 1135722 h 1142844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329512 w 3424768"/>
                <a:gd name="connsiteY14" fmla="*/ 238044 h 1154561"/>
                <a:gd name="connsiteX15" fmla="*/ 2291232 w 3424768"/>
                <a:gd name="connsiteY15" fmla="*/ 1154561 h 1154561"/>
                <a:gd name="connsiteX0" fmla="*/ 0 w 3424768"/>
                <a:gd name="connsiteY0" fmla="*/ 659261 h 1154561"/>
                <a:gd name="connsiteX1" fmla="*/ 352425 w 3424768"/>
                <a:gd name="connsiteY1" fmla="*/ 554486 h 1154561"/>
                <a:gd name="connsiteX2" fmla="*/ 695325 w 3424768"/>
                <a:gd name="connsiteY2" fmla="*/ 735461 h 1154561"/>
                <a:gd name="connsiteX3" fmla="*/ 838200 w 3424768"/>
                <a:gd name="connsiteY3" fmla="*/ 516386 h 1154561"/>
                <a:gd name="connsiteX4" fmla="*/ 1365792 w 3424768"/>
                <a:gd name="connsiteY4" fmla="*/ 529086 h 1154561"/>
                <a:gd name="connsiteX5" fmla="*/ 1773059 w 3424768"/>
                <a:gd name="connsiteY5" fmla="*/ 386211 h 1154561"/>
                <a:gd name="connsiteX6" fmla="*/ 1526526 w 3424768"/>
                <a:gd name="connsiteY6" fmla="*/ 808486 h 1154561"/>
                <a:gd name="connsiteX7" fmla="*/ 1379935 w 3424768"/>
                <a:gd name="connsiteY7" fmla="*/ 487811 h 1154561"/>
                <a:gd name="connsiteX8" fmla="*/ 2433378 w 3424768"/>
                <a:gd name="connsiteY8" fmla="*/ 39328 h 1154561"/>
                <a:gd name="connsiteX9" fmla="*/ 2864139 w 3424768"/>
                <a:gd name="connsiteY9" fmla="*/ 692069 h 1154561"/>
                <a:gd name="connsiteX10" fmla="*/ 3220640 w 3424768"/>
                <a:gd name="connsiteY10" fmla="*/ 22145 h 1154561"/>
                <a:gd name="connsiteX11" fmla="*/ 3413511 w 3424768"/>
                <a:gd name="connsiteY11" fmla="*/ 242526 h 1154561"/>
                <a:gd name="connsiteX12" fmla="*/ 3333750 w 3424768"/>
                <a:gd name="connsiteY12" fmla="*/ 1040261 h 1154561"/>
                <a:gd name="connsiteX13" fmla="*/ 2777466 w 3424768"/>
                <a:gd name="connsiteY13" fmla="*/ 996060 h 1154561"/>
                <a:gd name="connsiteX14" fmla="*/ 2291232 w 3424768"/>
                <a:gd name="connsiteY14" fmla="*/ 1154561 h 1154561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083662"/>
                <a:gd name="connsiteX1" fmla="*/ 352425 w 3424768"/>
                <a:gd name="connsiteY1" fmla="*/ 554486 h 1083662"/>
                <a:gd name="connsiteX2" fmla="*/ 695325 w 3424768"/>
                <a:gd name="connsiteY2" fmla="*/ 735461 h 1083662"/>
                <a:gd name="connsiteX3" fmla="*/ 838200 w 3424768"/>
                <a:gd name="connsiteY3" fmla="*/ 516386 h 1083662"/>
                <a:gd name="connsiteX4" fmla="*/ 1365792 w 3424768"/>
                <a:gd name="connsiteY4" fmla="*/ 529086 h 1083662"/>
                <a:gd name="connsiteX5" fmla="*/ 1773059 w 3424768"/>
                <a:gd name="connsiteY5" fmla="*/ 386211 h 1083662"/>
                <a:gd name="connsiteX6" fmla="*/ 1526526 w 3424768"/>
                <a:gd name="connsiteY6" fmla="*/ 808486 h 1083662"/>
                <a:gd name="connsiteX7" fmla="*/ 1379935 w 3424768"/>
                <a:gd name="connsiteY7" fmla="*/ 487811 h 1083662"/>
                <a:gd name="connsiteX8" fmla="*/ 2433378 w 3424768"/>
                <a:gd name="connsiteY8" fmla="*/ 39328 h 1083662"/>
                <a:gd name="connsiteX9" fmla="*/ 2864139 w 3424768"/>
                <a:gd name="connsiteY9" fmla="*/ 692069 h 1083662"/>
                <a:gd name="connsiteX10" fmla="*/ 3220640 w 3424768"/>
                <a:gd name="connsiteY10" fmla="*/ 22145 h 1083662"/>
                <a:gd name="connsiteX11" fmla="*/ 3413511 w 3424768"/>
                <a:gd name="connsiteY11" fmla="*/ 242526 h 1083662"/>
                <a:gd name="connsiteX12" fmla="*/ 3333750 w 3424768"/>
                <a:gd name="connsiteY12" fmla="*/ 1040261 h 1083662"/>
                <a:gd name="connsiteX13" fmla="*/ 2777466 w 3424768"/>
                <a:gd name="connsiteY13" fmla="*/ 996060 h 1083662"/>
                <a:gd name="connsiteX14" fmla="*/ 2082692 w 3424768"/>
                <a:gd name="connsiteY14" fmla="*/ 536494 h 1083662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24768"/>
                <a:gd name="connsiteY0" fmla="*/ 659261 h 1117587"/>
                <a:gd name="connsiteX1" fmla="*/ 352425 w 3424768"/>
                <a:gd name="connsiteY1" fmla="*/ 554486 h 1117587"/>
                <a:gd name="connsiteX2" fmla="*/ 695325 w 3424768"/>
                <a:gd name="connsiteY2" fmla="*/ 735461 h 1117587"/>
                <a:gd name="connsiteX3" fmla="*/ 838200 w 3424768"/>
                <a:gd name="connsiteY3" fmla="*/ 516386 h 1117587"/>
                <a:gd name="connsiteX4" fmla="*/ 1365792 w 3424768"/>
                <a:gd name="connsiteY4" fmla="*/ 529086 h 1117587"/>
                <a:gd name="connsiteX5" fmla="*/ 1773059 w 3424768"/>
                <a:gd name="connsiteY5" fmla="*/ 386211 h 1117587"/>
                <a:gd name="connsiteX6" fmla="*/ 1526526 w 3424768"/>
                <a:gd name="connsiteY6" fmla="*/ 808486 h 1117587"/>
                <a:gd name="connsiteX7" fmla="*/ 1379935 w 3424768"/>
                <a:gd name="connsiteY7" fmla="*/ 487811 h 1117587"/>
                <a:gd name="connsiteX8" fmla="*/ 2433378 w 3424768"/>
                <a:gd name="connsiteY8" fmla="*/ 39328 h 1117587"/>
                <a:gd name="connsiteX9" fmla="*/ 2864139 w 3424768"/>
                <a:gd name="connsiteY9" fmla="*/ 692069 h 1117587"/>
                <a:gd name="connsiteX10" fmla="*/ 3220640 w 3424768"/>
                <a:gd name="connsiteY10" fmla="*/ 22145 h 1117587"/>
                <a:gd name="connsiteX11" fmla="*/ 3413511 w 3424768"/>
                <a:gd name="connsiteY11" fmla="*/ 242526 h 1117587"/>
                <a:gd name="connsiteX12" fmla="*/ 3333750 w 3424768"/>
                <a:gd name="connsiteY12" fmla="*/ 1040261 h 1117587"/>
                <a:gd name="connsiteX13" fmla="*/ 2777466 w 3424768"/>
                <a:gd name="connsiteY13" fmla="*/ 996060 h 1117587"/>
                <a:gd name="connsiteX14" fmla="*/ 2082692 w 3424768"/>
                <a:gd name="connsiteY14" fmla="*/ 536494 h 1117587"/>
                <a:gd name="connsiteX0" fmla="*/ 0 w 3431653"/>
                <a:gd name="connsiteY0" fmla="*/ 659261 h 1159321"/>
                <a:gd name="connsiteX1" fmla="*/ 352425 w 3431653"/>
                <a:gd name="connsiteY1" fmla="*/ 554486 h 1159321"/>
                <a:gd name="connsiteX2" fmla="*/ 695325 w 3431653"/>
                <a:gd name="connsiteY2" fmla="*/ 735461 h 1159321"/>
                <a:gd name="connsiteX3" fmla="*/ 838200 w 3431653"/>
                <a:gd name="connsiteY3" fmla="*/ 516386 h 1159321"/>
                <a:gd name="connsiteX4" fmla="*/ 1365792 w 3431653"/>
                <a:gd name="connsiteY4" fmla="*/ 529086 h 1159321"/>
                <a:gd name="connsiteX5" fmla="*/ 1773059 w 3431653"/>
                <a:gd name="connsiteY5" fmla="*/ 386211 h 1159321"/>
                <a:gd name="connsiteX6" fmla="*/ 1526526 w 3431653"/>
                <a:gd name="connsiteY6" fmla="*/ 808486 h 1159321"/>
                <a:gd name="connsiteX7" fmla="*/ 1379935 w 3431653"/>
                <a:gd name="connsiteY7" fmla="*/ 487811 h 1159321"/>
                <a:gd name="connsiteX8" fmla="*/ 2433378 w 3431653"/>
                <a:gd name="connsiteY8" fmla="*/ 39328 h 1159321"/>
                <a:gd name="connsiteX9" fmla="*/ 2864139 w 3431653"/>
                <a:gd name="connsiteY9" fmla="*/ 692069 h 1159321"/>
                <a:gd name="connsiteX10" fmla="*/ 3220640 w 3431653"/>
                <a:gd name="connsiteY10" fmla="*/ 22145 h 1159321"/>
                <a:gd name="connsiteX11" fmla="*/ 3413511 w 3431653"/>
                <a:gd name="connsiteY11" fmla="*/ 242526 h 1159321"/>
                <a:gd name="connsiteX12" fmla="*/ 3333750 w 3431653"/>
                <a:gd name="connsiteY12" fmla="*/ 1040261 h 1159321"/>
                <a:gd name="connsiteX13" fmla="*/ 2621061 w 3431653"/>
                <a:gd name="connsiteY13" fmla="*/ 1072260 h 1159321"/>
                <a:gd name="connsiteX14" fmla="*/ 2082692 w 3431653"/>
                <a:gd name="connsiteY14" fmla="*/ 536494 h 1159321"/>
                <a:gd name="connsiteX0" fmla="*/ 0 w 3431654"/>
                <a:gd name="connsiteY0" fmla="*/ 651310 h 1151370"/>
                <a:gd name="connsiteX1" fmla="*/ 352425 w 3431654"/>
                <a:gd name="connsiteY1" fmla="*/ 546535 h 1151370"/>
                <a:gd name="connsiteX2" fmla="*/ 695325 w 3431654"/>
                <a:gd name="connsiteY2" fmla="*/ 727510 h 1151370"/>
                <a:gd name="connsiteX3" fmla="*/ 838200 w 3431654"/>
                <a:gd name="connsiteY3" fmla="*/ 508435 h 1151370"/>
                <a:gd name="connsiteX4" fmla="*/ 1365792 w 3431654"/>
                <a:gd name="connsiteY4" fmla="*/ 521135 h 1151370"/>
                <a:gd name="connsiteX5" fmla="*/ 1773059 w 3431654"/>
                <a:gd name="connsiteY5" fmla="*/ 378260 h 1151370"/>
                <a:gd name="connsiteX6" fmla="*/ 1526526 w 3431654"/>
                <a:gd name="connsiteY6" fmla="*/ 800535 h 1151370"/>
                <a:gd name="connsiteX7" fmla="*/ 1379935 w 3431654"/>
                <a:gd name="connsiteY7" fmla="*/ 479860 h 1151370"/>
                <a:gd name="connsiteX8" fmla="*/ 2433378 w 3431654"/>
                <a:gd name="connsiteY8" fmla="*/ 31377 h 1151370"/>
                <a:gd name="connsiteX9" fmla="*/ 2822431 w 3431654"/>
                <a:gd name="connsiteY9" fmla="*/ 557118 h 1151370"/>
                <a:gd name="connsiteX10" fmla="*/ 3220640 w 3431654"/>
                <a:gd name="connsiteY10" fmla="*/ 14194 h 1151370"/>
                <a:gd name="connsiteX11" fmla="*/ 3413511 w 3431654"/>
                <a:gd name="connsiteY11" fmla="*/ 234575 h 1151370"/>
                <a:gd name="connsiteX12" fmla="*/ 3333750 w 3431654"/>
                <a:gd name="connsiteY12" fmla="*/ 1032310 h 1151370"/>
                <a:gd name="connsiteX13" fmla="*/ 2621061 w 3431654"/>
                <a:gd name="connsiteY13" fmla="*/ 1064309 h 1151370"/>
                <a:gd name="connsiteX14" fmla="*/ 2082692 w 3431654"/>
                <a:gd name="connsiteY14" fmla="*/ 528543 h 1151370"/>
                <a:gd name="connsiteX0" fmla="*/ 0 w 3431654"/>
                <a:gd name="connsiteY0" fmla="*/ 940885 h 1440945"/>
                <a:gd name="connsiteX1" fmla="*/ 352425 w 3431654"/>
                <a:gd name="connsiteY1" fmla="*/ 836110 h 1440945"/>
                <a:gd name="connsiteX2" fmla="*/ 695325 w 3431654"/>
                <a:gd name="connsiteY2" fmla="*/ 1017085 h 1440945"/>
                <a:gd name="connsiteX3" fmla="*/ 838200 w 3431654"/>
                <a:gd name="connsiteY3" fmla="*/ 798010 h 1440945"/>
                <a:gd name="connsiteX4" fmla="*/ 1365792 w 3431654"/>
                <a:gd name="connsiteY4" fmla="*/ 810710 h 1440945"/>
                <a:gd name="connsiteX5" fmla="*/ 1773059 w 3431654"/>
                <a:gd name="connsiteY5" fmla="*/ 667835 h 1440945"/>
                <a:gd name="connsiteX6" fmla="*/ 1526526 w 3431654"/>
                <a:gd name="connsiteY6" fmla="*/ 1090110 h 1440945"/>
                <a:gd name="connsiteX7" fmla="*/ 1379935 w 3431654"/>
                <a:gd name="connsiteY7" fmla="*/ 769435 h 1440945"/>
                <a:gd name="connsiteX8" fmla="*/ 2433378 w 3431654"/>
                <a:gd name="connsiteY8" fmla="*/ 320952 h 1440945"/>
                <a:gd name="connsiteX9" fmla="*/ 2905846 w 3431654"/>
                <a:gd name="connsiteY9" fmla="*/ 27 h 1440945"/>
                <a:gd name="connsiteX10" fmla="*/ 3220640 w 3431654"/>
                <a:gd name="connsiteY10" fmla="*/ 303769 h 1440945"/>
                <a:gd name="connsiteX11" fmla="*/ 3413511 w 3431654"/>
                <a:gd name="connsiteY11" fmla="*/ 524150 h 1440945"/>
                <a:gd name="connsiteX12" fmla="*/ 3333750 w 3431654"/>
                <a:gd name="connsiteY12" fmla="*/ 1321885 h 1440945"/>
                <a:gd name="connsiteX13" fmla="*/ 2621061 w 3431654"/>
                <a:gd name="connsiteY13" fmla="*/ 1353884 h 1440945"/>
                <a:gd name="connsiteX14" fmla="*/ 2082692 w 3431654"/>
                <a:gd name="connsiteY14" fmla="*/ 818118 h 1440945"/>
                <a:gd name="connsiteX0" fmla="*/ 0 w 3418539"/>
                <a:gd name="connsiteY0" fmla="*/ 940893 h 1425887"/>
                <a:gd name="connsiteX1" fmla="*/ 352425 w 3418539"/>
                <a:gd name="connsiteY1" fmla="*/ 836118 h 1425887"/>
                <a:gd name="connsiteX2" fmla="*/ 695325 w 3418539"/>
                <a:gd name="connsiteY2" fmla="*/ 1017093 h 1425887"/>
                <a:gd name="connsiteX3" fmla="*/ 838200 w 3418539"/>
                <a:gd name="connsiteY3" fmla="*/ 798018 h 1425887"/>
                <a:gd name="connsiteX4" fmla="*/ 1365792 w 3418539"/>
                <a:gd name="connsiteY4" fmla="*/ 810718 h 1425887"/>
                <a:gd name="connsiteX5" fmla="*/ 1773059 w 3418539"/>
                <a:gd name="connsiteY5" fmla="*/ 667843 h 1425887"/>
                <a:gd name="connsiteX6" fmla="*/ 1526526 w 3418539"/>
                <a:gd name="connsiteY6" fmla="*/ 1090118 h 1425887"/>
                <a:gd name="connsiteX7" fmla="*/ 1379935 w 3418539"/>
                <a:gd name="connsiteY7" fmla="*/ 769443 h 1425887"/>
                <a:gd name="connsiteX8" fmla="*/ 2433378 w 3418539"/>
                <a:gd name="connsiteY8" fmla="*/ 320960 h 1425887"/>
                <a:gd name="connsiteX9" fmla="*/ 2905846 w 3418539"/>
                <a:gd name="connsiteY9" fmla="*/ 35 h 1425887"/>
                <a:gd name="connsiteX10" fmla="*/ 3220640 w 3418539"/>
                <a:gd name="connsiteY10" fmla="*/ 303777 h 1425887"/>
                <a:gd name="connsiteX11" fmla="*/ 3392658 w 3418539"/>
                <a:gd name="connsiteY11" fmla="*/ 820491 h 1425887"/>
                <a:gd name="connsiteX12" fmla="*/ 3333750 w 3418539"/>
                <a:gd name="connsiteY12" fmla="*/ 1321893 h 1425887"/>
                <a:gd name="connsiteX13" fmla="*/ 2621061 w 3418539"/>
                <a:gd name="connsiteY13" fmla="*/ 1353892 h 1425887"/>
                <a:gd name="connsiteX14" fmla="*/ 2082692 w 3418539"/>
                <a:gd name="connsiteY14" fmla="*/ 818126 h 1425887"/>
                <a:gd name="connsiteX0" fmla="*/ 0 w 3464234"/>
                <a:gd name="connsiteY0" fmla="*/ 940897 h 1425891"/>
                <a:gd name="connsiteX1" fmla="*/ 352425 w 3464234"/>
                <a:gd name="connsiteY1" fmla="*/ 836122 h 1425891"/>
                <a:gd name="connsiteX2" fmla="*/ 695325 w 3464234"/>
                <a:gd name="connsiteY2" fmla="*/ 1017097 h 1425891"/>
                <a:gd name="connsiteX3" fmla="*/ 838200 w 3464234"/>
                <a:gd name="connsiteY3" fmla="*/ 798022 h 1425891"/>
                <a:gd name="connsiteX4" fmla="*/ 1365792 w 3464234"/>
                <a:gd name="connsiteY4" fmla="*/ 810722 h 1425891"/>
                <a:gd name="connsiteX5" fmla="*/ 1773059 w 3464234"/>
                <a:gd name="connsiteY5" fmla="*/ 667847 h 1425891"/>
                <a:gd name="connsiteX6" fmla="*/ 1526526 w 3464234"/>
                <a:gd name="connsiteY6" fmla="*/ 1090122 h 1425891"/>
                <a:gd name="connsiteX7" fmla="*/ 1379935 w 3464234"/>
                <a:gd name="connsiteY7" fmla="*/ 769447 h 1425891"/>
                <a:gd name="connsiteX8" fmla="*/ 2433378 w 3464234"/>
                <a:gd name="connsiteY8" fmla="*/ 320964 h 1425891"/>
                <a:gd name="connsiteX9" fmla="*/ 2905846 w 3464234"/>
                <a:gd name="connsiteY9" fmla="*/ 39 h 1425891"/>
                <a:gd name="connsiteX10" fmla="*/ 3439607 w 3464234"/>
                <a:gd name="connsiteY10" fmla="*/ 346114 h 1425891"/>
                <a:gd name="connsiteX11" fmla="*/ 3392658 w 3464234"/>
                <a:gd name="connsiteY11" fmla="*/ 820495 h 1425891"/>
                <a:gd name="connsiteX12" fmla="*/ 3333750 w 3464234"/>
                <a:gd name="connsiteY12" fmla="*/ 1321897 h 1425891"/>
                <a:gd name="connsiteX13" fmla="*/ 2621061 w 3464234"/>
                <a:gd name="connsiteY13" fmla="*/ 1353896 h 1425891"/>
                <a:gd name="connsiteX14" fmla="*/ 2082692 w 3464234"/>
                <a:gd name="connsiteY14" fmla="*/ 818130 h 1425891"/>
                <a:gd name="connsiteX0" fmla="*/ 0 w 3497210"/>
                <a:gd name="connsiteY0" fmla="*/ 665897 h 1150891"/>
                <a:gd name="connsiteX1" fmla="*/ 352425 w 3497210"/>
                <a:gd name="connsiteY1" fmla="*/ 561122 h 1150891"/>
                <a:gd name="connsiteX2" fmla="*/ 695325 w 3497210"/>
                <a:gd name="connsiteY2" fmla="*/ 742097 h 1150891"/>
                <a:gd name="connsiteX3" fmla="*/ 838200 w 3497210"/>
                <a:gd name="connsiteY3" fmla="*/ 523022 h 1150891"/>
                <a:gd name="connsiteX4" fmla="*/ 1365792 w 3497210"/>
                <a:gd name="connsiteY4" fmla="*/ 535722 h 1150891"/>
                <a:gd name="connsiteX5" fmla="*/ 1773059 w 3497210"/>
                <a:gd name="connsiteY5" fmla="*/ 392847 h 1150891"/>
                <a:gd name="connsiteX6" fmla="*/ 1526526 w 3497210"/>
                <a:gd name="connsiteY6" fmla="*/ 815122 h 1150891"/>
                <a:gd name="connsiteX7" fmla="*/ 1379935 w 3497210"/>
                <a:gd name="connsiteY7" fmla="*/ 494447 h 1150891"/>
                <a:gd name="connsiteX8" fmla="*/ 2433378 w 3497210"/>
                <a:gd name="connsiteY8" fmla="*/ 45964 h 1150891"/>
                <a:gd name="connsiteX9" fmla="*/ 3439607 w 3497210"/>
                <a:gd name="connsiteY9" fmla="*/ 71114 h 1150891"/>
                <a:gd name="connsiteX10" fmla="*/ 3392658 w 3497210"/>
                <a:gd name="connsiteY10" fmla="*/ 545495 h 1150891"/>
                <a:gd name="connsiteX11" fmla="*/ 3333750 w 3497210"/>
                <a:gd name="connsiteY11" fmla="*/ 1046897 h 1150891"/>
                <a:gd name="connsiteX12" fmla="*/ 2621061 w 3497210"/>
                <a:gd name="connsiteY12" fmla="*/ 1078896 h 1150891"/>
                <a:gd name="connsiteX13" fmla="*/ 2082692 w 3497210"/>
                <a:gd name="connsiteY13" fmla="*/ 543130 h 1150891"/>
                <a:gd name="connsiteX0" fmla="*/ 0 w 3418540"/>
                <a:gd name="connsiteY0" fmla="*/ 946948 h 1431942"/>
                <a:gd name="connsiteX1" fmla="*/ 352425 w 3418540"/>
                <a:gd name="connsiteY1" fmla="*/ 842173 h 1431942"/>
                <a:gd name="connsiteX2" fmla="*/ 695325 w 3418540"/>
                <a:gd name="connsiteY2" fmla="*/ 1023148 h 1431942"/>
                <a:gd name="connsiteX3" fmla="*/ 838200 w 3418540"/>
                <a:gd name="connsiteY3" fmla="*/ 804073 h 1431942"/>
                <a:gd name="connsiteX4" fmla="*/ 1365792 w 3418540"/>
                <a:gd name="connsiteY4" fmla="*/ 816773 h 1431942"/>
                <a:gd name="connsiteX5" fmla="*/ 1773059 w 3418540"/>
                <a:gd name="connsiteY5" fmla="*/ 673898 h 1431942"/>
                <a:gd name="connsiteX6" fmla="*/ 1526526 w 3418540"/>
                <a:gd name="connsiteY6" fmla="*/ 1096173 h 1431942"/>
                <a:gd name="connsiteX7" fmla="*/ 1379935 w 3418540"/>
                <a:gd name="connsiteY7" fmla="*/ 775498 h 1431942"/>
                <a:gd name="connsiteX8" fmla="*/ 2433378 w 3418540"/>
                <a:gd name="connsiteY8" fmla="*/ 327015 h 1431942"/>
                <a:gd name="connsiteX9" fmla="*/ 2678438 w 3418540"/>
                <a:gd name="connsiteY9" fmla="*/ 13498 h 1431942"/>
                <a:gd name="connsiteX10" fmla="*/ 3392658 w 3418540"/>
                <a:gd name="connsiteY10" fmla="*/ 826546 h 1431942"/>
                <a:gd name="connsiteX11" fmla="*/ 3333750 w 3418540"/>
                <a:gd name="connsiteY11" fmla="*/ 1327948 h 1431942"/>
                <a:gd name="connsiteX12" fmla="*/ 2621061 w 3418540"/>
                <a:gd name="connsiteY12" fmla="*/ 1359947 h 1431942"/>
                <a:gd name="connsiteX13" fmla="*/ 2082692 w 3418540"/>
                <a:gd name="connsiteY13" fmla="*/ 824181 h 1431942"/>
                <a:gd name="connsiteX0" fmla="*/ 0 w 3418540"/>
                <a:gd name="connsiteY0" fmla="*/ 948341 h 1433335"/>
                <a:gd name="connsiteX1" fmla="*/ 352425 w 3418540"/>
                <a:gd name="connsiteY1" fmla="*/ 843566 h 1433335"/>
                <a:gd name="connsiteX2" fmla="*/ 695325 w 3418540"/>
                <a:gd name="connsiteY2" fmla="*/ 1024541 h 1433335"/>
                <a:gd name="connsiteX3" fmla="*/ 838200 w 3418540"/>
                <a:gd name="connsiteY3" fmla="*/ 805466 h 1433335"/>
                <a:gd name="connsiteX4" fmla="*/ 1365792 w 3418540"/>
                <a:gd name="connsiteY4" fmla="*/ 818166 h 1433335"/>
                <a:gd name="connsiteX5" fmla="*/ 1773059 w 3418540"/>
                <a:gd name="connsiteY5" fmla="*/ 675291 h 1433335"/>
                <a:gd name="connsiteX6" fmla="*/ 1526526 w 3418540"/>
                <a:gd name="connsiteY6" fmla="*/ 1097566 h 1433335"/>
                <a:gd name="connsiteX7" fmla="*/ 1379935 w 3418540"/>
                <a:gd name="connsiteY7" fmla="*/ 776891 h 1433335"/>
                <a:gd name="connsiteX8" fmla="*/ 2203984 w 3418540"/>
                <a:gd name="connsiteY8" fmla="*/ 311475 h 1433335"/>
                <a:gd name="connsiteX9" fmla="*/ 2678438 w 3418540"/>
                <a:gd name="connsiteY9" fmla="*/ 14891 h 1433335"/>
                <a:gd name="connsiteX10" fmla="*/ 3392658 w 3418540"/>
                <a:gd name="connsiteY10" fmla="*/ 827939 h 1433335"/>
                <a:gd name="connsiteX11" fmla="*/ 3333750 w 3418540"/>
                <a:gd name="connsiteY11" fmla="*/ 1329341 h 1433335"/>
                <a:gd name="connsiteX12" fmla="*/ 2621061 w 3418540"/>
                <a:gd name="connsiteY12" fmla="*/ 1361340 h 1433335"/>
                <a:gd name="connsiteX13" fmla="*/ 2082692 w 3418540"/>
                <a:gd name="connsiteY13" fmla="*/ 825574 h 1433335"/>
                <a:gd name="connsiteX0" fmla="*/ 0 w 3333813"/>
                <a:gd name="connsiteY0" fmla="*/ 943865 h 1433722"/>
                <a:gd name="connsiteX1" fmla="*/ 352425 w 3333813"/>
                <a:gd name="connsiteY1" fmla="*/ 839090 h 1433722"/>
                <a:gd name="connsiteX2" fmla="*/ 695325 w 3333813"/>
                <a:gd name="connsiteY2" fmla="*/ 1020065 h 1433722"/>
                <a:gd name="connsiteX3" fmla="*/ 838200 w 3333813"/>
                <a:gd name="connsiteY3" fmla="*/ 800990 h 1433722"/>
                <a:gd name="connsiteX4" fmla="*/ 1365792 w 3333813"/>
                <a:gd name="connsiteY4" fmla="*/ 813690 h 1433722"/>
                <a:gd name="connsiteX5" fmla="*/ 1773059 w 3333813"/>
                <a:gd name="connsiteY5" fmla="*/ 670815 h 1433722"/>
                <a:gd name="connsiteX6" fmla="*/ 1526526 w 3333813"/>
                <a:gd name="connsiteY6" fmla="*/ 1093090 h 1433722"/>
                <a:gd name="connsiteX7" fmla="*/ 1379935 w 3333813"/>
                <a:gd name="connsiteY7" fmla="*/ 772415 h 1433722"/>
                <a:gd name="connsiteX8" fmla="*/ 2203984 w 3333813"/>
                <a:gd name="connsiteY8" fmla="*/ 306999 h 1433722"/>
                <a:gd name="connsiteX9" fmla="*/ 2678438 w 3333813"/>
                <a:gd name="connsiteY9" fmla="*/ 10415 h 1433722"/>
                <a:gd name="connsiteX10" fmla="*/ 2589780 w 3333813"/>
                <a:gd name="connsiteY10" fmla="*/ 721863 h 1433722"/>
                <a:gd name="connsiteX11" fmla="*/ 3333750 w 3333813"/>
                <a:gd name="connsiteY11" fmla="*/ 1324865 h 1433722"/>
                <a:gd name="connsiteX12" fmla="*/ 2621061 w 3333813"/>
                <a:gd name="connsiteY12" fmla="*/ 1356864 h 1433722"/>
                <a:gd name="connsiteX13" fmla="*/ 2082692 w 3333813"/>
                <a:gd name="connsiteY13" fmla="*/ 821098 h 1433722"/>
                <a:gd name="connsiteX0" fmla="*/ 0 w 2838641"/>
                <a:gd name="connsiteY0" fmla="*/ 943865 h 1420401"/>
                <a:gd name="connsiteX1" fmla="*/ 352425 w 2838641"/>
                <a:gd name="connsiteY1" fmla="*/ 839090 h 1420401"/>
                <a:gd name="connsiteX2" fmla="*/ 695325 w 2838641"/>
                <a:gd name="connsiteY2" fmla="*/ 1020065 h 1420401"/>
                <a:gd name="connsiteX3" fmla="*/ 838200 w 2838641"/>
                <a:gd name="connsiteY3" fmla="*/ 800990 h 1420401"/>
                <a:gd name="connsiteX4" fmla="*/ 1365792 w 2838641"/>
                <a:gd name="connsiteY4" fmla="*/ 813690 h 1420401"/>
                <a:gd name="connsiteX5" fmla="*/ 1773059 w 2838641"/>
                <a:gd name="connsiteY5" fmla="*/ 670815 h 1420401"/>
                <a:gd name="connsiteX6" fmla="*/ 1526526 w 2838641"/>
                <a:gd name="connsiteY6" fmla="*/ 1093090 h 1420401"/>
                <a:gd name="connsiteX7" fmla="*/ 1379935 w 2838641"/>
                <a:gd name="connsiteY7" fmla="*/ 772415 h 1420401"/>
                <a:gd name="connsiteX8" fmla="*/ 2203984 w 2838641"/>
                <a:gd name="connsiteY8" fmla="*/ 306999 h 1420401"/>
                <a:gd name="connsiteX9" fmla="*/ 2678438 w 2838641"/>
                <a:gd name="connsiteY9" fmla="*/ 10415 h 1420401"/>
                <a:gd name="connsiteX10" fmla="*/ 2589780 w 2838641"/>
                <a:gd name="connsiteY10" fmla="*/ 721863 h 1420401"/>
                <a:gd name="connsiteX11" fmla="*/ 2739413 w 2838641"/>
                <a:gd name="connsiteY11" fmla="*/ 1282531 h 1420401"/>
                <a:gd name="connsiteX12" fmla="*/ 2621061 w 2838641"/>
                <a:gd name="connsiteY12" fmla="*/ 1356864 h 1420401"/>
                <a:gd name="connsiteX13" fmla="*/ 2082692 w 2838641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082692 w 2754010"/>
                <a:gd name="connsiteY13" fmla="*/ 821098 h 1420401"/>
                <a:gd name="connsiteX0" fmla="*/ 0 w 2754010"/>
                <a:gd name="connsiteY0" fmla="*/ 943865 h 1420401"/>
                <a:gd name="connsiteX1" fmla="*/ 352425 w 2754010"/>
                <a:gd name="connsiteY1" fmla="*/ 839090 h 1420401"/>
                <a:gd name="connsiteX2" fmla="*/ 695325 w 2754010"/>
                <a:gd name="connsiteY2" fmla="*/ 1020065 h 1420401"/>
                <a:gd name="connsiteX3" fmla="*/ 838200 w 2754010"/>
                <a:gd name="connsiteY3" fmla="*/ 800990 h 1420401"/>
                <a:gd name="connsiteX4" fmla="*/ 1365792 w 2754010"/>
                <a:gd name="connsiteY4" fmla="*/ 813690 h 1420401"/>
                <a:gd name="connsiteX5" fmla="*/ 1773059 w 2754010"/>
                <a:gd name="connsiteY5" fmla="*/ 670815 h 1420401"/>
                <a:gd name="connsiteX6" fmla="*/ 1526526 w 2754010"/>
                <a:gd name="connsiteY6" fmla="*/ 1093090 h 1420401"/>
                <a:gd name="connsiteX7" fmla="*/ 1379935 w 2754010"/>
                <a:gd name="connsiteY7" fmla="*/ 772415 h 1420401"/>
                <a:gd name="connsiteX8" fmla="*/ 2203984 w 2754010"/>
                <a:gd name="connsiteY8" fmla="*/ 306999 h 1420401"/>
                <a:gd name="connsiteX9" fmla="*/ 2678438 w 2754010"/>
                <a:gd name="connsiteY9" fmla="*/ 10415 h 1420401"/>
                <a:gd name="connsiteX10" fmla="*/ 2589780 w 2754010"/>
                <a:gd name="connsiteY10" fmla="*/ 721863 h 1420401"/>
                <a:gd name="connsiteX11" fmla="*/ 2739413 w 2754010"/>
                <a:gd name="connsiteY11" fmla="*/ 1282531 h 1420401"/>
                <a:gd name="connsiteX12" fmla="*/ 2172701 w 2754010"/>
                <a:gd name="connsiteY12" fmla="*/ 1356864 h 1420401"/>
                <a:gd name="connsiteX13" fmla="*/ 2385075 w 2754010"/>
                <a:gd name="connsiteY13" fmla="*/ 914231 h 1420401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773059 w 2754010"/>
                <a:gd name="connsiteY5" fmla="*/ 660410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2190138 w 2754010"/>
                <a:gd name="connsiteY5" fmla="*/ 804343 h 1409996"/>
                <a:gd name="connsiteX6" fmla="*/ 1526526 w 2754010"/>
                <a:gd name="connsiteY6" fmla="*/ 1082685 h 1409996"/>
                <a:gd name="connsiteX7" fmla="*/ 1379935 w 2754010"/>
                <a:gd name="connsiteY7" fmla="*/ 762010 h 1409996"/>
                <a:gd name="connsiteX8" fmla="*/ 2276973 w 2754010"/>
                <a:gd name="connsiteY8" fmla="*/ 694527 h 1409996"/>
                <a:gd name="connsiteX9" fmla="*/ 2678438 w 2754010"/>
                <a:gd name="connsiteY9" fmla="*/ 10 h 1409996"/>
                <a:gd name="connsiteX10" fmla="*/ 2589780 w 2754010"/>
                <a:gd name="connsiteY10" fmla="*/ 711458 h 1409996"/>
                <a:gd name="connsiteX11" fmla="*/ 2739413 w 2754010"/>
                <a:gd name="connsiteY11" fmla="*/ 1272126 h 1409996"/>
                <a:gd name="connsiteX12" fmla="*/ 2172701 w 2754010"/>
                <a:gd name="connsiteY12" fmla="*/ 1346459 h 1409996"/>
                <a:gd name="connsiteX13" fmla="*/ 2385075 w 2754010"/>
                <a:gd name="connsiteY13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526526 w 2754010"/>
                <a:gd name="connsiteY5" fmla="*/ 1082685 h 1409996"/>
                <a:gd name="connsiteX6" fmla="*/ 1379935 w 2754010"/>
                <a:gd name="connsiteY6" fmla="*/ 762010 h 1409996"/>
                <a:gd name="connsiteX7" fmla="*/ 2276973 w 2754010"/>
                <a:gd name="connsiteY7" fmla="*/ 694527 h 1409996"/>
                <a:gd name="connsiteX8" fmla="*/ 2678438 w 2754010"/>
                <a:gd name="connsiteY8" fmla="*/ 10 h 1409996"/>
                <a:gd name="connsiteX9" fmla="*/ 2589780 w 2754010"/>
                <a:gd name="connsiteY9" fmla="*/ 711458 h 1409996"/>
                <a:gd name="connsiteX10" fmla="*/ 2739413 w 2754010"/>
                <a:gd name="connsiteY10" fmla="*/ 1272126 h 1409996"/>
                <a:gd name="connsiteX11" fmla="*/ 2172701 w 2754010"/>
                <a:gd name="connsiteY11" fmla="*/ 1346459 h 1409996"/>
                <a:gd name="connsiteX12" fmla="*/ 2385075 w 2754010"/>
                <a:gd name="connsiteY12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65792 w 2754010"/>
                <a:gd name="connsiteY4" fmla="*/ 803285 h 1409996"/>
                <a:gd name="connsiteX5" fmla="*/ 1379935 w 2754010"/>
                <a:gd name="connsiteY5" fmla="*/ 762010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379935 w 2754010"/>
                <a:gd name="connsiteY4" fmla="*/ 7620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276973 w 2754010"/>
                <a:gd name="connsiteY5" fmla="*/ 694527 h 1409996"/>
                <a:gd name="connsiteX6" fmla="*/ 2678438 w 2754010"/>
                <a:gd name="connsiteY6" fmla="*/ 10 h 1409996"/>
                <a:gd name="connsiteX7" fmla="*/ 2589780 w 2754010"/>
                <a:gd name="connsiteY7" fmla="*/ 711458 h 1409996"/>
                <a:gd name="connsiteX8" fmla="*/ 2739413 w 2754010"/>
                <a:gd name="connsiteY8" fmla="*/ 1272126 h 1409996"/>
                <a:gd name="connsiteX9" fmla="*/ 2172701 w 2754010"/>
                <a:gd name="connsiteY9" fmla="*/ 1346459 h 1409996"/>
                <a:gd name="connsiteX10" fmla="*/ 2385075 w 2754010"/>
                <a:gd name="connsiteY10" fmla="*/ 903826 h 1409996"/>
                <a:gd name="connsiteX0" fmla="*/ 0 w 2754010"/>
                <a:gd name="connsiteY0" fmla="*/ 933460 h 1409996"/>
                <a:gd name="connsiteX1" fmla="*/ 352425 w 2754010"/>
                <a:gd name="connsiteY1" fmla="*/ 828685 h 1409996"/>
                <a:gd name="connsiteX2" fmla="*/ 695325 w 2754010"/>
                <a:gd name="connsiteY2" fmla="*/ 1009660 h 1409996"/>
                <a:gd name="connsiteX3" fmla="*/ 838200 w 2754010"/>
                <a:gd name="connsiteY3" fmla="*/ 790585 h 1409996"/>
                <a:gd name="connsiteX4" fmla="*/ 1286092 w 2754010"/>
                <a:gd name="connsiteY4" fmla="*/ 787410 h 1409996"/>
                <a:gd name="connsiteX5" fmla="*/ 2037150 w 2754010"/>
                <a:gd name="connsiteY5" fmla="*/ 702993 h 1409996"/>
                <a:gd name="connsiteX6" fmla="*/ 2276973 w 2754010"/>
                <a:gd name="connsiteY6" fmla="*/ 694527 h 1409996"/>
                <a:gd name="connsiteX7" fmla="*/ 2678438 w 2754010"/>
                <a:gd name="connsiteY7" fmla="*/ 10 h 1409996"/>
                <a:gd name="connsiteX8" fmla="*/ 2589780 w 2754010"/>
                <a:gd name="connsiteY8" fmla="*/ 711458 h 1409996"/>
                <a:gd name="connsiteX9" fmla="*/ 2739413 w 2754010"/>
                <a:gd name="connsiteY9" fmla="*/ 1272126 h 1409996"/>
                <a:gd name="connsiteX10" fmla="*/ 2172701 w 2754010"/>
                <a:gd name="connsiteY10" fmla="*/ 1346459 h 1409996"/>
                <a:gd name="connsiteX11" fmla="*/ 2385075 w 2754010"/>
                <a:gd name="connsiteY11" fmla="*/ 903826 h 1409996"/>
                <a:gd name="connsiteX0" fmla="*/ 0 w 2788562"/>
                <a:gd name="connsiteY0" fmla="*/ 933460 h 1409996"/>
                <a:gd name="connsiteX1" fmla="*/ 352425 w 2788562"/>
                <a:gd name="connsiteY1" fmla="*/ 828685 h 1409996"/>
                <a:gd name="connsiteX2" fmla="*/ 695325 w 2788562"/>
                <a:gd name="connsiteY2" fmla="*/ 1009660 h 1409996"/>
                <a:gd name="connsiteX3" fmla="*/ 838200 w 2788562"/>
                <a:gd name="connsiteY3" fmla="*/ 790585 h 1409996"/>
                <a:gd name="connsiteX4" fmla="*/ 1286092 w 2788562"/>
                <a:gd name="connsiteY4" fmla="*/ 787410 h 1409996"/>
                <a:gd name="connsiteX5" fmla="*/ 2037150 w 2788562"/>
                <a:gd name="connsiteY5" fmla="*/ 702993 h 1409996"/>
                <a:gd name="connsiteX6" fmla="*/ 2276973 w 2788562"/>
                <a:gd name="connsiteY6" fmla="*/ 694527 h 1409996"/>
                <a:gd name="connsiteX7" fmla="*/ 2678438 w 2788562"/>
                <a:gd name="connsiteY7" fmla="*/ 10 h 1409996"/>
                <a:gd name="connsiteX8" fmla="*/ 2746185 w 2788562"/>
                <a:gd name="connsiteY8" fmla="*/ 711458 h 1409996"/>
                <a:gd name="connsiteX9" fmla="*/ 2739413 w 2788562"/>
                <a:gd name="connsiteY9" fmla="*/ 1272126 h 1409996"/>
                <a:gd name="connsiteX10" fmla="*/ 2172701 w 2788562"/>
                <a:gd name="connsiteY10" fmla="*/ 1346459 h 1409996"/>
                <a:gd name="connsiteX11" fmla="*/ 2385075 w 2788562"/>
                <a:gd name="connsiteY11" fmla="*/ 903826 h 1409996"/>
                <a:gd name="connsiteX0" fmla="*/ 0 w 2819308"/>
                <a:gd name="connsiteY0" fmla="*/ 933460 h 1668652"/>
                <a:gd name="connsiteX1" fmla="*/ 352425 w 2819308"/>
                <a:gd name="connsiteY1" fmla="*/ 828685 h 1668652"/>
                <a:gd name="connsiteX2" fmla="*/ 695325 w 2819308"/>
                <a:gd name="connsiteY2" fmla="*/ 1009660 h 1668652"/>
                <a:gd name="connsiteX3" fmla="*/ 838200 w 2819308"/>
                <a:gd name="connsiteY3" fmla="*/ 790585 h 1668652"/>
                <a:gd name="connsiteX4" fmla="*/ 1286092 w 2819308"/>
                <a:gd name="connsiteY4" fmla="*/ 787410 h 1668652"/>
                <a:gd name="connsiteX5" fmla="*/ 2037150 w 2819308"/>
                <a:gd name="connsiteY5" fmla="*/ 702993 h 1668652"/>
                <a:gd name="connsiteX6" fmla="*/ 2276973 w 2819308"/>
                <a:gd name="connsiteY6" fmla="*/ 694527 h 1668652"/>
                <a:gd name="connsiteX7" fmla="*/ 2678438 w 2819308"/>
                <a:gd name="connsiteY7" fmla="*/ 10 h 1668652"/>
                <a:gd name="connsiteX8" fmla="*/ 2746185 w 2819308"/>
                <a:gd name="connsiteY8" fmla="*/ 711458 h 1668652"/>
                <a:gd name="connsiteX9" fmla="*/ 2781121 w 2819308"/>
                <a:gd name="connsiteY9" fmla="*/ 1644659 h 1668652"/>
                <a:gd name="connsiteX10" fmla="*/ 2172701 w 2819308"/>
                <a:gd name="connsiteY10" fmla="*/ 1346459 h 1668652"/>
                <a:gd name="connsiteX11" fmla="*/ 2385075 w 2819308"/>
                <a:gd name="connsiteY11" fmla="*/ 903826 h 1668652"/>
                <a:gd name="connsiteX0" fmla="*/ 0 w 2816257"/>
                <a:gd name="connsiteY0" fmla="*/ 933460 h 1686511"/>
                <a:gd name="connsiteX1" fmla="*/ 352425 w 2816257"/>
                <a:gd name="connsiteY1" fmla="*/ 828685 h 1686511"/>
                <a:gd name="connsiteX2" fmla="*/ 695325 w 2816257"/>
                <a:gd name="connsiteY2" fmla="*/ 1009660 h 1686511"/>
                <a:gd name="connsiteX3" fmla="*/ 838200 w 2816257"/>
                <a:gd name="connsiteY3" fmla="*/ 790585 h 1686511"/>
                <a:gd name="connsiteX4" fmla="*/ 1286092 w 2816257"/>
                <a:gd name="connsiteY4" fmla="*/ 787410 h 1686511"/>
                <a:gd name="connsiteX5" fmla="*/ 2037150 w 2816257"/>
                <a:gd name="connsiteY5" fmla="*/ 702993 h 1686511"/>
                <a:gd name="connsiteX6" fmla="*/ 2276973 w 2816257"/>
                <a:gd name="connsiteY6" fmla="*/ 694527 h 1686511"/>
                <a:gd name="connsiteX7" fmla="*/ 2678438 w 2816257"/>
                <a:gd name="connsiteY7" fmla="*/ 10 h 1686511"/>
                <a:gd name="connsiteX8" fmla="*/ 2746185 w 2816257"/>
                <a:gd name="connsiteY8" fmla="*/ 711458 h 1686511"/>
                <a:gd name="connsiteX9" fmla="*/ 2781121 w 2816257"/>
                <a:gd name="connsiteY9" fmla="*/ 1644659 h 1686511"/>
                <a:gd name="connsiteX10" fmla="*/ 2214409 w 2816257"/>
                <a:gd name="connsiteY10" fmla="*/ 1456526 h 1686511"/>
                <a:gd name="connsiteX11" fmla="*/ 2385075 w 2816257"/>
                <a:gd name="connsiteY11" fmla="*/ 903826 h 1686511"/>
                <a:gd name="connsiteX0" fmla="*/ 0 w 2898768"/>
                <a:gd name="connsiteY0" fmla="*/ 933865 h 1680532"/>
                <a:gd name="connsiteX1" fmla="*/ 352425 w 2898768"/>
                <a:gd name="connsiteY1" fmla="*/ 829090 h 1680532"/>
                <a:gd name="connsiteX2" fmla="*/ 695325 w 2898768"/>
                <a:gd name="connsiteY2" fmla="*/ 1010065 h 1680532"/>
                <a:gd name="connsiteX3" fmla="*/ 838200 w 2898768"/>
                <a:gd name="connsiteY3" fmla="*/ 790990 h 1680532"/>
                <a:gd name="connsiteX4" fmla="*/ 1286092 w 2898768"/>
                <a:gd name="connsiteY4" fmla="*/ 787815 h 1680532"/>
                <a:gd name="connsiteX5" fmla="*/ 2037150 w 2898768"/>
                <a:gd name="connsiteY5" fmla="*/ 703398 h 1680532"/>
                <a:gd name="connsiteX6" fmla="*/ 2276973 w 2898768"/>
                <a:gd name="connsiteY6" fmla="*/ 694932 h 1680532"/>
                <a:gd name="connsiteX7" fmla="*/ 2678438 w 2898768"/>
                <a:gd name="connsiteY7" fmla="*/ 415 h 1680532"/>
                <a:gd name="connsiteX8" fmla="*/ 2892164 w 2898768"/>
                <a:gd name="connsiteY8" fmla="*/ 804996 h 1680532"/>
                <a:gd name="connsiteX9" fmla="*/ 2781121 w 2898768"/>
                <a:gd name="connsiteY9" fmla="*/ 1645064 h 1680532"/>
                <a:gd name="connsiteX10" fmla="*/ 2214409 w 2898768"/>
                <a:gd name="connsiteY10" fmla="*/ 1456931 h 1680532"/>
                <a:gd name="connsiteX11" fmla="*/ 2385075 w 2898768"/>
                <a:gd name="connsiteY11" fmla="*/ 904231 h 1680532"/>
                <a:gd name="connsiteX0" fmla="*/ 0 w 2898769"/>
                <a:gd name="connsiteY0" fmla="*/ 948340 h 1695007"/>
                <a:gd name="connsiteX1" fmla="*/ 352425 w 2898769"/>
                <a:gd name="connsiteY1" fmla="*/ 843565 h 1695007"/>
                <a:gd name="connsiteX2" fmla="*/ 695325 w 2898769"/>
                <a:gd name="connsiteY2" fmla="*/ 1024540 h 1695007"/>
                <a:gd name="connsiteX3" fmla="*/ 838200 w 2898769"/>
                <a:gd name="connsiteY3" fmla="*/ 805465 h 1695007"/>
                <a:gd name="connsiteX4" fmla="*/ 1286092 w 2898769"/>
                <a:gd name="connsiteY4" fmla="*/ 802290 h 1695007"/>
                <a:gd name="connsiteX5" fmla="*/ 2037150 w 2898769"/>
                <a:gd name="connsiteY5" fmla="*/ 717873 h 1695007"/>
                <a:gd name="connsiteX6" fmla="*/ 2256120 w 2898769"/>
                <a:gd name="connsiteY6" fmla="*/ 328407 h 1695007"/>
                <a:gd name="connsiteX7" fmla="*/ 2678438 w 2898769"/>
                <a:gd name="connsiteY7" fmla="*/ 14890 h 1695007"/>
                <a:gd name="connsiteX8" fmla="*/ 2892164 w 2898769"/>
                <a:gd name="connsiteY8" fmla="*/ 819471 h 1695007"/>
                <a:gd name="connsiteX9" fmla="*/ 2781121 w 2898769"/>
                <a:gd name="connsiteY9" fmla="*/ 1659539 h 1695007"/>
                <a:gd name="connsiteX10" fmla="*/ 2214409 w 2898769"/>
                <a:gd name="connsiteY10" fmla="*/ 1471406 h 1695007"/>
                <a:gd name="connsiteX11" fmla="*/ 2385075 w 2898769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385075 w 2845041"/>
                <a:gd name="connsiteY11" fmla="*/ 918706 h 1695007"/>
                <a:gd name="connsiteX0" fmla="*/ 0 w 2845041"/>
                <a:gd name="connsiteY0" fmla="*/ 948340 h 1695007"/>
                <a:gd name="connsiteX1" fmla="*/ 352425 w 2845041"/>
                <a:gd name="connsiteY1" fmla="*/ 843565 h 1695007"/>
                <a:gd name="connsiteX2" fmla="*/ 695325 w 2845041"/>
                <a:gd name="connsiteY2" fmla="*/ 1024540 h 1695007"/>
                <a:gd name="connsiteX3" fmla="*/ 838200 w 2845041"/>
                <a:gd name="connsiteY3" fmla="*/ 805465 h 1695007"/>
                <a:gd name="connsiteX4" fmla="*/ 1286092 w 2845041"/>
                <a:gd name="connsiteY4" fmla="*/ 802290 h 1695007"/>
                <a:gd name="connsiteX5" fmla="*/ 2037150 w 2845041"/>
                <a:gd name="connsiteY5" fmla="*/ 717873 h 1695007"/>
                <a:gd name="connsiteX6" fmla="*/ 2256120 w 2845041"/>
                <a:gd name="connsiteY6" fmla="*/ 328407 h 1695007"/>
                <a:gd name="connsiteX7" fmla="*/ 2678438 w 2845041"/>
                <a:gd name="connsiteY7" fmla="*/ 14890 h 1695007"/>
                <a:gd name="connsiteX8" fmla="*/ 2819175 w 2845041"/>
                <a:gd name="connsiteY8" fmla="*/ 819471 h 1695007"/>
                <a:gd name="connsiteX9" fmla="*/ 2781121 w 2845041"/>
                <a:gd name="connsiteY9" fmla="*/ 1659539 h 1695007"/>
                <a:gd name="connsiteX10" fmla="*/ 2214409 w 2845041"/>
                <a:gd name="connsiteY10" fmla="*/ 1471406 h 1695007"/>
                <a:gd name="connsiteX11" fmla="*/ 2468490 w 2845041"/>
                <a:gd name="connsiteY11" fmla="*/ 859439 h 1695007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468490 w 2834615"/>
                <a:gd name="connsiteY11" fmla="*/ 859439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6609"/>
                <a:gd name="connsiteX1" fmla="*/ 352425 w 2834615"/>
                <a:gd name="connsiteY1" fmla="*/ 843565 h 1686609"/>
                <a:gd name="connsiteX2" fmla="*/ 695325 w 2834615"/>
                <a:gd name="connsiteY2" fmla="*/ 1024540 h 1686609"/>
                <a:gd name="connsiteX3" fmla="*/ 838200 w 2834615"/>
                <a:gd name="connsiteY3" fmla="*/ 805465 h 1686609"/>
                <a:gd name="connsiteX4" fmla="*/ 1286092 w 2834615"/>
                <a:gd name="connsiteY4" fmla="*/ 802290 h 1686609"/>
                <a:gd name="connsiteX5" fmla="*/ 2037150 w 2834615"/>
                <a:gd name="connsiteY5" fmla="*/ 717873 h 1686609"/>
                <a:gd name="connsiteX6" fmla="*/ 2256120 w 2834615"/>
                <a:gd name="connsiteY6" fmla="*/ 328407 h 1686609"/>
                <a:gd name="connsiteX7" fmla="*/ 2678438 w 2834615"/>
                <a:gd name="connsiteY7" fmla="*/ 14890 h 1686609"/>
                <a:gd name="connsiteX8" fmla="*/ 2819175 w 2834615"/>
                <a:gd name="connsiteY8" fmla="*/ 819471 h 1686609"/>
                <a:gd name="connsiteX9" fmla="*/ 2781121 w 2834615"/>
                <a:gd name="connsiteY9" fmla="*/ 1659539 h 1686609"/>
                <a:gd name="connsiteX10" fmla="*/ 2390364 w 2834615"/>
                <a:gd name="connsiteY10" fmla="*/ 1423781 h 1686609"/>
                <a:gd name="connsiteX11" fmla="*/ 2609254 w 2834615"/>
                <a:gd name="connsiteY11" fmla="*/ 735614 h 1686609"/>
                <a:gd name="connsiteX0" fmla="*/ 0 w 2834615"/>
                <a:gd name="connsiteY0" fmla="*/ 948340 h 1688327"/>
                <a:gd name="connsiteX1" fmla="*/ 352425 w 2834615"/>
                <a:gd name="connsiteY1" fmla="*/ 843565 h 1688327"/>
                <a:gd name="connsiteX2" fmla="*/ 695325 w 2834615"/>
                <a:gd name="connsiteY2" fmla="*/ 1024540 h 1688327"/>
                <a:gd name="connsiteX3" fmla="*/ 838200 w 2834615"/>
                <a:gd name="connsiteY3" fmla="*/ 805465 h 1688327"/>
                <a:gd name="connsiteX4" fmla="*/ 1286092 w 2834615"/>
                <a:gd name="connsiteY4" fmla="*/ 802290 h 1688327"/>
                <a:gd name="connsiteX5" fmla="*/ 2037150 w 2834615"/>
                <a:gd name="connsiteY5" fmla="*/ 717873 h 1688327"/>
                <a:gd name="connsiteX6" fmla="*/ 2256120 w 2834615"/>
                <a:gd name="connsiteY6" fmla="*/ 328407 h 1688327"/>
                <a:gd name="connsiteX7" fmla="*/ 2678438 w 2834615"/>
                <a:gd name="connsiteY7" fmla="*/ 14890 h 1688327"/>
                <a:gd name="connsiteX8" fmla="*/ 2819175 w 2834615"/>
                <a:gd name="connsiteY8" fmla="*/ 819471 h 1688327"/>
                <a:gd name="connsiteX9" fmla="*/ 2781121 w 2834615"/>
                <a:gd name="connsiteY9" fmla="*/ 1659539 h 1688327"/>
                <a:gd name="connsiteX10" fmla="*/ 2390364 w 2834615"/>
                <a:gd name="connsiteY10" fmla="*/ 1423781 h 1688327"/>
                <a:gd name="connsiteX11" fmla="*/ 2609254 w 2834615"/>
                <a:gd name="connsiteY11" fmla="*/ 735614 h 16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4615" h="1688327">
                  <a:moveTo>
                    <a:pt x="0" y="948340"/>
                  </a:moveTo>
                  <a:cubicBezTo>
                    <a:pt x="118269" y="889602"/>
                    <a:pt x="236538" y="830865"/>
                    <a:pt x="352425" y="843565"/>
                  </a:cubicBezTo>
                  <a:cubicBezTo>
                    <a:pt x="468312" y="856265"/>
                    <a:pt x="614363" y="1030890"/>
                    <a:pt x="695325" y="1024540"/>
                  </a:cubicBezTo>
                  <a:cubicBezTo>
                    <a:pt x="776287" y="1018190"/>
                    <a:pt x="739739" y="842507"/>
                    <a:pt x="838200" y="805465"/>
                  </a:cubicBezTo>
                  <a:cubicBezTo>
                    <a:pt x="936661" y="768423"/>
                    <a:pt x="1086267" y="816889"/>
                    <a:pt x="1286092" y="802290"/>
                  </a:cubicBezTo>
                  <a:cubicBezTo>
                    <a:pt x="1485917" y="787691"/>
                    <a:pt x="1872003" y="733353"/>
                    <a:pt x="2037150" y="717873"/>
                  </a:cubicBezTo>
                  <a:cubicBezTo>
                    <a:pt x="2202297" y="702393"/>
                    <a:pt x="2177044" y="446982"/>
                    <a:pt x="2256120" y="328407"/>
                  </a:cubicBezTo>
                  <a:cubicBezTo>
                    <a:pt x="2335196" y="209832"/>
                    <a:pt x="2584596" y="-66954"/>
                    <a:pt x="2678438" y="14890"/>
                  </a:cubicBezTo>
                  <a:cubicBezTo>
                    <a:pt x="2772280" y="96734"/>
                    <a:pt x="2800323" y="649785"/>
                    <a:pt x="2819175" y="819471"/>
                  </a:cubicBezTo>
                  <a:cubicBezTo>
                    <a:pt x="2838027" y="989157"/>
                    <a:pt x="2852590" y="1558821"/>
                    <a:pt x="2781121" y="1659539"/>
                  </a:cubicBezTo>
                  <a:cubicBezTo>
                    <a:pt x="2709652" y="1760257"/>
                    <a:pt x="2488521" y="1576181"/>
                    <a:pt x="2390364" y="1423781"/>
                  </a:cubicBezTo>
                  <a:cubicBezTo>
                    <a:pt x="2200971" y="1208940"/>
                    <a:pt x="2011947" y="897326"/>
                    <a:pt x="2609254" y="735614"/>
                  </a:cubicBezTo>
                </a:path>
              </a:pathLst>
            </a:custGeom>
            <a:noFill/>
            <a:ln w="889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DC5467-BF2D-45D7-B9FC-D2870F70B49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5D9B7-96A3-4565-91A1-780FE6D0CA06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D99DFE1-AE08-4CD8-A97A-75E3D17384D0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87CF94-C8F7-4FE3-99E2-65FEC0FDF53E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79834A5-79D6-4098-909C-0A7753039BD5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81B8BB-27CA-4B2C-9AB0-1730AD938360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1471872-4E66-4225-9746-D865FFB3427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6AE5598-1AC5-4EA1-B978-E300E423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004" y="4392279"/>
              <a:ext cx="0" cy="39140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97F8FB-7BC7-45C7-B88A-044B8D19EB2D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E3E4F-3876-496D-B031-99B27E0BE64F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DC3A59-6E49-460A-946D-5197CA15A7D6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641328-EB1F-455F-8E9A-E25F9CDB2077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E1E29DD-5A72-4F24-B6B2-504BC518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71" y="3384576"/>
            <a:ext cx="723900" cy="28575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8629E8F-C326-4644-9B3E-C4CA9D353F90}"/>
              </a:ext>
            </a:extLst>
          </p:cNvPr>
          <p:cNvCxnSpPr>
            <a:cxnSpLocks/>
          </p:cNvCxnSpPr>
          <p:nvPr/>
        </p:nvCxnSpPr>
        <p:spPr>
          <a:xfrm>
            <a:off x="11218946" y="32653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3C2906-E48E-4BA7-8507-DC1A84FF7745}"/>
              </a:ext>
            </a:extLst>
          </p:cNvPr>
          <p:cNvCxnSpPr>
            <a:cxnSpLocks/>
          </p:cNvCxnSpPr>
          <p:nvPr/>
        </p:nvCxnSpPr>
        <p:spPr>
          <a:xfrm>
            <a:off x="10980821" y="3271409"/>
            <a:ext cx="0" cy="48863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936AC5-F733-495A-B9AD-CB4970A16D2B}"/>
              </a:ext>
            </a:extLst>
          </p:cNvPr>
          <p:cNvGrpSpPr/>
          <p:nvPr/>
        </p:nvGrpSpPr>
        <p:grpSpPr>
          <a:xfrm>
            <a:off x="9866396" y="2980737"/>
            <a:ext cx="1809748" cy="1000037"/>
            <a:chOff x="9801225" y="4385808"/>
            <a:chExt cx="1809748" cy="1000037"/>
          </a:xfrm>
          <a:solidFill>
            <a:schemeClr val="bg1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A55EEB8-66D8-4289-A1D9-44A0FBC374E4}"/>
                </a:ext>
              </a:extLst>
            </p:cNvPr>
            <p:cNvSpPr/>
            <p:nvPr/>
          </p:nvSpPr>
          <p:spPr>
            <a:xfrm>
              <a:off x="9801225" y="4385808"/>
              <a:ext cx="1809748" cy="1000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5C69C1A-3C59-488A-B362-3E32DFAC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425" y="4704621"/>
              <a:ext cx="1476375" cy="381000"/>
            </a:xfrm>
            <a:prstGeom prst="rect">
              <a:avLst/>
            </a:prstGeom>
            <a:grpFill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872A91-BE18-93AB-726A-E2641E74950B}"/>
              </a:ext>
            </a:extLst>
          </p:cNvPr>
          <p:cNvSpPr txBox="1"/>
          <p:nvPr/>
        </p:nvSpPr>
        <p:spPr>
          <a:xfrm>
            <a:off x="3099240" y="2156756"/>
            <a:ext cx="6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E439-99B0-9088-A1C3-7501116F2A7F}"/>
              </a:ext>
            </a:extLst>
          </p:cNvPr>
          <p:cNvSpPr txBox="1"/>
          <p:nvPr/>
        </p:nvSpPr>
        <p:spPr>
          <a:xfrm>
            <a:off x="2013991" y="2837789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6"/>
                </a:solidFill>
                <a:latin typeface="Lucida grande" panose="020B0502040204020203"/>
              </a:rPr>
              <a:t>2C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2E4A8-2661-4087-E9B1-1D2BD243DA87}"/>
              </a:ext>
            </a:extLst>
          </p:cNvPr>
          <p:cNvSpPr txBox="1"/>
          <p:nvPr/>
        </p:nvSpPr>
        <p:spPr>
          <a:xfrm>
            <a:off x="1239288" y="3129321"/>
            <a:ext cx="48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solidFill>
                  <a:schemeClr val="accent1"/>
                </a:solidFill>
                <a:latin typeface="Lucida grande" panose="020B0502040204020203"/>
              </a:rPr>
              <a:t>1C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15843-EC5F-4647-0693-1555497BE6DB}"/>
              </a:ext>
            </a:extLst>
          </p:cNvPr>
          <p:cNvCxnSpPr>
            <a:cxnSpLocks/>
          </p:cNvCxnSpPr>
          <p:nvPr/>
        </p:nvCxnSpPr>
        <p:spPr>
          <a:xfrm>
            <a:off x="7655126" y="6152614"/>
            <a:ext cx="0" cy="378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50105D-C148-4EA7-BB29-9CBF8E3D519C}"/>
              </a:ext>
            </a:extLst>
          </p:cNvPr>
          <p:cNvGrpSpPr/>
          <p:nvPr/>
        </p:nvGrpSpPr>
        <p:grpSpPr>
          <a:xfrm>
            <a:off x="5082429" y="1604335"/>
            <a:ext cx="3929427" cy="5007932"/>
            <a:chOff x="4131286" y="1562511"/>
            <a:chExt cx="3929427" cy="496891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CBD93A-83F8-4942-A1AA-3BA5DB14AEAB}"/>
                </a:ext>
              </a:extLst>
            </p:cNvPr>
            <p:cNvSpPr/>
            <p:nvPr/>
          </p:nvSpPr>
          <p:spPr>
            <a:xfrm>
              <a:off x="4131287" y="1562511"/>
              <a:ext cx="3929426" cy="4968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1E7838-A91A-4DDF-82BF-B6254AF0C303}"/>
                </a:ext>
              </a:extLst>
            </p:cNvPr>
            <p:cNvSpPr/>
            <p:nvPr/>
          </p:nvSpPr>
          <p:spPr>
            <a:xfrm rot="5400000">
              <a:off x="4804529" y="354685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2E72F18-7D5A-4F36-A49B-FA256BD8110B}"/>
                </a:ext>
              </a:extLst>
            </p:cNvPr>
            <p:cNvSpPr/>
            <p:nvPr/>
          </p:nvSpPr>
          <p:spPr>
            <a:xfrm rot="5400000">
              <a:off x="4777598" y="441639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6C4B392-FCF7-4C5E-A2BB-D7CAB2F6A768}"/>
                </a:ext>
              </a:extLst>
            </p:cNvPr>
            <p:cNvSpPr/>
            <p:nvPr/>
          </p:nvSpPr>
          <p:spPr>
            <a:xfrm rot="5400000">
              <a:off x="4777598" y="531957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8A765F-554A-4454-97EF-EDECFC5210B8}"/>
                </a:ext>
              </a:extLst>
            </p:cNvPr>
            <p:cNvSpPr/>
            <p:nvPr/>
          </p:nvSpPr>
          <p:spPr>
            <a:xfrm rot="5400000">
              <a:off x="4400415" y="492184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B7B2B4-EF21-4309-9855-146ACC3FDCE2}"/>
                </a:ext>
              </a:extLst>
            </p:cNvPr>
            <p:cNvSpPr/>
            <p:nvPr/>
          </p:nvSpPr>
          <p:spPr>
            <a:xfrm rot="5400000">
              <a:off x="4367062" y="583221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7C6ED3-C3B9-4990-96AC-76EDE642E492}"/>
                </a:ext>
              </a:extLst>
            </p:cNvPr>
            <p:cNvSpPr/>
            <p:nvPr/>
          </p:nvSpPr>
          <p:spPr>
            <a:xfrm rot="5400000">
              <a:off x="4422973" y="405751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9656915-1561-4915-89C5-F9E714F42AB2}"/>
                </a:ext>
              </a:extLst>
            </p:cNvPr>
            <p:cNvSpPr/>
            <p:nvPr/>
          </p:nvSpPr>
          <p:spPr>
            <a:xfrm rot="5400000">
              <a:off x="4804529" y="1164181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43BF5F-BD62-4B65-BEC1-8AEFF58DF98B}"/>
                </a:ext>
              </a:extLst>
            </p:cNvPr>
            <p:cNvSpPr/>
            <p:nvPr/>
          </p:nvSpPr>
          <p:spPr>
            <a:xfrm rot="5400000">
              <a:off x="4777598" y="2033725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4AC7E9-06CE-4082-8AE5-91ACC5085BAE}"/>
                </a:ext>
              </a:extLst>
            </p:cNvPr>
            <p:cNvSpPr/>
            <p:nvPr/>
          </p:nvSpPr>
          <p:spPr>
            <a:xfrm rot="5400000">
              <a:off x="4777598" y="2936907"/>
              <a:ext cx="539923" cy="153265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F3F04D-6351-4DC6-822F-A38061501358}"/>
                </a:ext>
              </a:extLst>
            </p:cNvPr>
            <p:cNvSpPr/>
            <p:nvPr/>
          </p:nvSpPr>
          <p:spPr>
            <a:xfrm rot="5400000">
              <a:off x="4400415" y="2539175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8443081-46DD-4283-BF26-880673563593}"/>
                </a:ext>
              </a:extLst>
            </p:cNvPr>
            <p:cNvSpPr/>
            <p:nvPr/>
          </p:nvSpPr>
          <p:spPr>
            <a:xfrm rot="5400000">
              <a:off x="4367062" y="3449543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68AD70C-3B28-4E94-B2F6-4CBB590BE2CF}"/>
                </a:ext>
              </a:extLst>
            </p:cNvPr>
            <p:cNvSpPr/>
            <p:nvPr/>
          </p:nvSpPr>
          <p:spPr>
            <a:xfrm rot="5400000">
              <a:off x="4422973" y="1674840"/>
              <a:ext cx="465679" cy="713223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  <a:gd name="connsiteX0" fmla="*/ 358281 w 679353"/>
                <a:gd name="connsiteY0" fmla="*/ 1658678 h 1658678"/>
                <a:gd name="connsiteX1" fmla="*/ 229601 w 679353"/>
                <a:gd name="connsiteY1" fmla="*/ 1052260 h 1658678"/>
                <a:gd name="connsiteX2" fmla="*/ 636054 w 679353"/>
                <a:gd name="connsiteY2" fmla="*/ 130925 h 1658678"/>
                <a:gd name="connsiteX3" fmla="*/ 21339 w 679353"/>
                <a:gd name="connsiteY3" fmla="*/ 1066639 h 1658678"/>
                <a:gd name="connsiteX4" fmla="*/ 185266 w 679353"/>
                <a:gd name="connsiteY4" fmla="*/ 395851 h 1658678"/>
                <a:gd name="connsiteX5" fmla="*/ 617325 w 679353"/>
                <a:gd name="connsiteY5" fmla="*/ 624860 h 1658678"/>
                <a:gd name="connsiteX6" fmla="*/ 408214 w 679353"/>
                <a:gd name="connsiteY6" fmla="*/ 78750 h 1658678"/>
                <a:gd name="connsiteX7" fmla="*/ 679353 w 679353"/>
                <a:gd name="connsiteY7" fmla="*/ 0 h 1658678"/>
                <a:gd name="connsiteX0" fmla="*/ 379357 w 700429"/>
                <a:gd name="connsiteY0" fmla="*/ 1658678 h 1658678"/>
                <a:gd name="connsiteX1" fmla="*/ 250677 w 700429"/>
                <a:gd name="connsiteY1" fmla="*/ 1052260 h 1658678"/>
                <a:gd name="connsiteX2" fmla="*/ 657130 w 700429"/>
                <a:gd name="connsiteY2" fmla="*/ 130925 h 1658678"/>
                <a:gd name="connsiteX3" fmla="*/ 42415 w 700429"/>
                <a:gd name="connsiteY3" fmla="*/ 1066639 h 1658678"/>
                <a:gd name="connsiteX4" fmla="*/ 117998 w 700429"/>
                <a:gd name="connsiteY4" fmla="*/ 1275005 h 1658678"/>
                <a:gd name="connsiteX5" fmla="*/ 638401 w 700429"/>
                <a:gd name="connsiteY5" fmla="*/ 624860 h 1658678"/>
                <a:gd name="connsiteX6" fmla="*/ 429290 w 700429"/>
                <a:gd name="connsiteY6" fmla="*/ 78750 h 1658678"/>
                <a:gd name="connsiteX7" fmla="*/ 700429 w 700429"/>
                <a:gd name="connsiteY7" fmla="*/ 0 h 1658678"/>
                <a:gd name="connsiteX0" fmla="*/ 370645 w 691717"/>
                <a:gd name="connsiteY0" fmla="*/ 1658678 h 1658678"/>
                <a:gd name="connsiteX1" fmla="*/ 241965 w 691717"/>
                <a:gd name="connsiteY1" fmla="*/ 1052260 h 1658678"/>
                <a:gd name="connsiteX2" fmla="*/ 648418 w 691717"/>
                <a:gd name="connsiteY2" fmla="*/ 130925 h 1658678"/>
                <a:gd name="connsiteX3" fmla="*/ 33703 w 691717"/>
                <a:gd name="connsiteY3" fmla="*/ 1066639 h 1658678"/>
                <a:gd name="connsiteX4" fmla="*/ 109286 w 691717"/>
                <a:gd name="connsiteY4" fmla="*/ 1275005 h 1658678"/>
                <a:gd name="connsiteX5" fmla="*/ 352037 w 691717"/>
                <a:gd name="connsiteY5" fmla="*/ 828722 h 1658678"/>
                <a:gd name="connsiteX6" fmla="*/ 420578 w 691717"/>
                <a:gd name="connsiteY6" fmla="*/ 78750 h 1658678"/>
                <a:gd name="connsiteX7" fmla="*/ 691717 w 691717"/>
                <a:gd name="connsiteY7" fmla="*/ 0 h 1658678"/>
                <a:gd name="connsiteX0" fmla="*/ 341763 w 662835"/>
                <a:gd name="connsiteY0" fmla="*/ 1658678 h 1658678"/>
                <a:gd name="connsiteX1" fmla="*/ 213083 w 662835"/>
                <a:gd name="connsiteY1" fmla="*/ 1052260 h 1658678"/>
                <a:gd name="connsiteX2" fmla="*/ 196749 w 662835"/>
                <a:gd name="connsiteY2" fmla="*/ 672433 h 1658678"/>
                <a:gd name="connsiteX3" fmla="*/ 4821 w 662835"/>
                <a:gd name="connsiteY3" fmla="*/ 1066639 h 1658678"/>
                <a:gd name="connsiteX4" fmla="*/ 80404 w 662835"/>
                <a:gd name="connsiteY4" fmla="*/ 1275005 h 1658678"/>
                <a:gd name="connsiteX5" fmla="*/ 323155 w 662835"/>
                <a:gd name="connsiteY5" fmla="*/ 828722 h 1658678"/>
                <a:gd name="connsiteX6" fmla="*/ 391696 w 662835"/>
                <a:gd name="connsiteY6" fmla="*/ 78750 h 1658678"/>
                <a:gd name="connsiteX7" fmla="*/ 662835 w 662835"/>
                <a:gd name="connsiteY7" fmla="*/ 0 h 1658678"/>
                <a:gd name="connsiteX0" fmla="*/ 318886 w 639958"/>
                <a:gd name="connsiteY0" fmla="*/ 1658678 h 1658678"/>
                <a:gd name="connsiteX1" fmla="*/ 190206 w 639958"/>
                <a:gd name="connsiteY1" fmla="*/ 1052260 h 1658678"/>
                <a:gd name="connsiteX2" fmla="*/ 173872 w 639958"/>
                <a:gd name="connsiteY2" fmla="*/ 672433 h 1658678"/>
                <a:gd name="connsiteX3" fmla="*/ 7184 w 639958"/>
                <a:gd name="connsiteY3" fmla="*/ 614320 h 1658678"/>
                <a:gd name="connsiteX4" fmla="*/ 57527 w 639958"/>
                <a:gd name="connsiteY4" fmla="*/ 1275005 h 1658678"/>
                <a:gd name="connsiteX5" fmla="*/ 300278 w 639958"/>
                <a:gd name="connsiteY5" fmla="*/ 828722 h 1658678"/>
                <a:gd name="connsiteX6" fmla="*/ 368819 w 639958"/>
                <a:gd name="connsiteY6" fmla="*/ 78750 h 1658678"/>
                <a:gd name="connsiteX7" fmla="*/ 639958 w 639958"/>
                <a:gd name="connsiteY7" fmla="*/ 0 h 1658678"/>
                <a:gd name="connsiteX0" fmla="*/ 332086 w 653158"/>
                <a:gd name="connsiteY0" fmla="*/ 1658678 h 1658678"/>
                <a:gd name="connsiteX1" fmla="*/ 203406 w 653158"/>
                <a:gd name="connsiteY1" fmla="*/ 1052260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2086 w 653158"/>
                <a:gd name="connsiteY0" fmla="*/ 1658678 h 1658678"/>
                <a:gd name="connsiteX1" fmla="*/ 506298 w 653158"/>
                <a:gd name="connsiteY1" fmla="*/ 994924 h 1658678"/>
                <a:gd name="connsiteX2" fmla="*/ 370069 w 653158"/>
                <a:gd name="connsiteY2" fmla="*/ 564131 h 1658678"/>
                <a:gd name="connsiteX3" fmla="*/ 20384 w 653158"/>
                <a:gd name="connsiteY3" fmla="*/ 614320 h 1658678"/>
                <a:gd name="connsiteX4" fmla="*/ 70727 w 653158"/>
                <a:gd name="connsiteY4" fmla="*/ 1275005 h 1658678"/>
                <a:gd name="connsiteX5" fmla="*/ 313478 w 653158"/>
                <a:gd name="connsiteY5" fmla="*/ 828722 h 1658678"/>
                <a:gd name="connsiteX6" fmla="*/ 382019 w 653158"/>
                <a:gd name="connsiteY6" fmla="*/ 78750 h 1658678"/>
                <a:gd name="connsiteX7" fmla="*/ 653158 w 653158"/>
                <a:gd name="connsiteY7" fmla="*/ 0 h 1658678"/>
                <a:gd name="connsiteX0" fmla="*/ 333257 w 654329"/>
                <a:gd name="connsiteY0" fmla="*/ 1658678 h 1658678"/>
                <a:gd name="connsiteX1" fmla="*/ 507469 w 654329"/>
                <a:gd name="connsiteY1" fmla="*/ 994924 h 1658678"/>
                <a:gd name="connsiteX2" fmla="*/ 371240 w 654329"/>
                <a:gd name="connsiteY2" fmla="*/ 564131 h 1658678"/>
                <a:gd name="connsiteX3" fmla="*/ 21555 w 654329"/>
                <a:gd name="connsiteY3" fmla="*/ 614320 h 1658678"/>
                <a:gd name="connsiteX4" fmla="*/ 71898 w 654329"/>
                <a:gd name="connsiteY4" fmla="*/ 1275005 h 1658678"/>
                <a:gd name="connsiteX5" fmla="*/ 352510 w 654329"/>
                <a:gd name="connsiteY5" fmla="*/ 745903 h 1658678"/>
                <a:gd name="connsiteX6" fmla="*/ 383190 w 654329"/>
                <a:gd name="connsiteY6" fmla="*/ 78750 h 1658678"/>
                <a:gd name="connsiteX7" fmla="*/ 654329 w 654329"/>
                <a:gd name="connsiteY7" fmla="*/ 0 h 1658678"/>
                <a:gd name="connsiteX0" fmla="*/ 318701 w 639773"/>
                <a:gd name="connsiteY0" fmla="*/ 1658678 h 1658678"/>
                <a:gd name="connsiteX1" fmla="*/ 492913 w 639773"/>
                <a:gd name="connsiteY1" fmla="*/ 994924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368634 w 639773"/>
                <a:gd name="connsiteY6" fmla="*/ 78750 h 1658678"/>
                <a:gd name="connsiteX7" fmla="*/ 639773 w 639773"/>
                <a:gd name="connsiteY7" fmla="*/ 0 h 1658678"/>
                <a:gd name="connsiteX0" fmla="*/ 318701 w 639773"/>
                <a:gd name="connsiteY0" fmla="*/ 1658678 h 1658678"/>
                <a:gd name="connsiteX1" fmla="*/ 221572 w 639773"/>
                <a:gd name="connsiteY1" fmla="*/ 1173302 h 1658678"/>
                <a:gd name="connsiteX2" fmla="*/ 356684 w 639773"/>
                <a:gd name="connsiteY2" fmla="*/ 564131 h 1658678"/>
                <a:gd name="connsiteX3" fmla="*/ 6999 w 639773"/>
                <a:gd name="connsiteY3" fmla="*/ 614320 h 1658678"/>
                <a:gd name="connsiteX4" fmla="*/ 139375 w 639773"/>
                <a:gd name="connsiteY4" fmla="*/ 981954 h 1658678"/>
                <a:gd name="connsiteX5" fmla="*/ 337954 w 639773"/>
                <a:gd name="connsiteY5" fmla="*/ 745903 h 1658678"/>
                <a:gd name="connsiteX6" fmla="*/ 501149 w 639773"/>
                <a:gd name="connsiteY6" fmla="*/ 658482 h 1658678"/>
                <a:gd name="connsiteX7" fmla="*/ 639773 w 639773"/>
                <a:gd name="connsiteY7" fmla="*/ 0 h 1658678"/>
                <a:gd name="connsiteX0" fmla="*/ 317764 w 638836"/>
                <a:gd name="connsiteY0" fmla="*/ 1658678 h 1658678"/>
                <a:gd name="connsiteX1" fmla="*/ 220635 w 638836"/>
                <a:gd name="connsiteY1" fmla="*/ 1173302 h 1658678"/>
                <a:gd name="connsiteX2" fmla="*/ 355747 w 638836"/>
                <a:gd name="connsiteY2" fmla="*/ 564131 h 1658678"/>
                <a:gd name="connsiteX3" fmla="*/ 6062 w 638836"/>
                <a:gd name="connsiteY3" fmla="*/ 614320 h 1658678"/>
                <a:gd name="connsiteX4" fmla="*/ 138438 w 638836"/>
                <a:gd name="connsiteY4" fmla="*/ 981954 h 1658678"/>
                <a:gd name="connsiteX5" fmla="*/ 198191 w 638836"/>
                <a:gd name="connsiteY5" fmla="*/ 726791 h 1658678"/>
                <a:gd name="connsiteX6" fmla="*/ 500212 w 638836"/>
                <a:gd name="connsiteY6" fmla="*/ 658482 h 1658678"/>
                <a:gd name="connsiteX7" fmla="*/ 638836 w 638836"/>
                <a:gd name="connsiteY7" fmla="*/ 0 h 1658678"/>
                <a:gd name="connsiteX0" fmla="*/ 318867 w 639939"/>
                <a:gd name="connsiteY0" fmla="*/ 1658678 h 1658678"/>
                <a:gd name="connsiteX1" fmla="*/ 221738 w 639939"/>
                <a:gd name="connsiteY1" fmla="*/ 1173302 h 1658678"/>
                <a:gd name="connsiteX2" fmla="*/ 356850 w 639939"/>
                <a:gd name="connsiteY2" fmla="*/ 564131 h 1658678"/>
                <a:gd name="connsiteX3" fmla="*/ 380683 w 639939"/>
                <a:gd name="connsiteY3" fmla="*/ 1001490 h 1658678"/>
                <a:gd name="connsiteX4" fmla="*/ 7165 w 639939"/>
                <a:gd name="connsiteY4" fmla="*/ 614320 h 1658678"/>
                <a:gd name="connsiteX5" fmla="*/ 139541 w 639939"/>
                <a:gd name="connsiteY5" fmla="*/ 981954 h 1658678"/>
                <a:gd name="connsiteX6" fmla="*/ 199294 w 639939"/>
                <a:gd name="connsiteY6" fmla="*/ 726791 h 1658678"/>
                <a:gd name="connsiteX7" fmla="*/ 501315 w 639939"/>
                <a:gd name="connsiteY7" fmla="*/ 658482 h 1658678"/>
                <a:gd name="connsiteX8" fmla="*/ 639939 w 639939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258497 w 517753"/>
                <a:gd name="connsiteY3" fmla="*/ 1001490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517753"/>
                <a:gd name="connsiteY0" fmla="*/ 1658678 h 1658678"/>
                <a:gd name="connsiteX1" fmla="*/ 99552 w 517753"/>
                <a:gd name="connsiteY1" fmla="*/ 1173302 h 1658678"/>
                <a:gd name="connsiteX2" fmla="*/ 234664 w 517753"/>
                <a:gd name="connsiteY2" fmla="*/ 564131 h 1658678"/>
                <a:gd name="connsiteX3" fmla="*/ 428874 w 517753"/>
                <a:gd name="connsiteY3" fmla="*/ 931413 h 1658678"/>
                <a:gd name="connsiteX4" fmla="*/ 333008 w 517753"/>
                <a:gd name="connsiteY4" fmla="*/ 1162199 h 1658678"/>
                <a:gd name="connsiteX5" fmla="*/ 17355 w 517753"/>
                <a:gd name="connsiteY5" fmla="*/ 981954 h 1658678"/>
                <a:gd name="connsiteX6" fmla="*/ 77108 w 517753"/>
                <a:gd name="connsiteY6" fmla="*/ 726791 h 1658678"/>
                <a:gd name="connsiteX7" fmla="*/ 379129 w 517753"/>
                <a:gd name="connsiteY7" fmla="*/ 658482 h 1658678"/>
                <a:gd name="connsiteX8" fmla="*/ 517753 w 517753"/>
                <a:gd name="connsiteY8" fmla="*/ 0 h 1658678"/>
                <a:gd name="connsiteX0" fmla="*/ 196681 w 439514"/>
                <a:gd name="connsiteY0" fmla="*/ 1097407 h 1097407"/>
                <a:gd name="connsiteX1" fmla="*/ 99552 w 439514"/>
                <a:gd name="connsiteY1" fmla="*/ 612031 h 1097407"/>
                <a:gd name="connsiteX2" fmla="*/ 234664 w 439514"/>
                <a:gd name="connsiteY2" fmla="*/ 2860 h 1097407"/>
                <a:gd name="connsiteX3" fmla="*/ 428874 w 439514"/>
                <a:gd name="connsiteY3" fmla="*/ 370142 h 1097407"/>
                <a:gd name="connsiteX4" fmla="*/ 333008 w 439514"/>
                <a:gd name="connsiteY4" fmla="*/ 600928 h 1097407"/>
                <a:gd name="connsiteX5" fmla="*/ 17355 w 439514"/>
                <a:gd name="connsiteY5" fmla="*/ 420683 h 1097407"/>
                <a:gd name="connsiteX6" fmla="*/ 77108 w 439514"/>
                <a:gd name="connsiteY6" fmla="*/ 165520 h 1097407"/>
                <a:gd name="connsiteX7" fmla="*/ 379129 w 439514"/>
                <a:gd name="connsiteY7" fmla="*/ 97211 h 1097407"/>
                <a:gd name="connsiteX8" fmla="*/ 265344 w 439514"/>
                <a:gd name="connsiteY8" fmla="*/ 681011 h 1097407"/>
                <a:gd name="connsiteX0" fmla="*/ 196681 w 457364"/>
                <a:gd name="connsiteY0" fmla="*/ 1097407 h 1097407"/>
                <a:gd name="connsiteX1" fmla="*/ 99552 w 457364"/>
                <a:gd name="connsiteY1" fmla="*/ 612031 h 1097407"/>
                <a:gd name="connsiteX2" fmla="*/ 234664 w 457364"/>
                <a:gd name="connsiteY2" fmla="*/ 2860 h 1097407"/>
                <a:gd name="connsiteX3" fmla="*/ 428874 w 457364"/>
                <a:gd name="connsiteY3" fmla="*/ 370142 h 1097407"/>
                <a:gd name="connsiteX4" fmla="*/ 333008 w 457364"/>
                <a:gd name="connsiteY4" fmla="*/ 600928 h 1097407"/>
                <a:gd name="connsiteX5" fmla="*/ 17355 w 457364"/>
                <a:gd name="connsiteY5" fmla="*/ 420683 h 1097407"/>
                <a:gd name="connsiteX6" fmla="*/ 77108 w 457364"/>
                <a:gd name="connsiteY6" fmla="*/ 165520 h 1097407"/>
                <a:gd name="connsiteX7" fmla="*/ 379129 w 457364"/>
                <a:gd name="connsiteY7" fmla="*/ 97211 h 1097407"/>
                <a:gd name="connsiteX8" fmla="*/ 265344 w 457364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6681 w 527295"/>
                <a:gd name="connsiteY0" fmla="*/ 1097407 h 1097407"/>
                <a:gd name="connsiteX1" fmla="*/ 99552 w 527295"/>
                <a:gd name="connsiteY1" fmla="*/ 612031 h 1097407"/>
                <a:gd name="connsiteX2" fmla="*/ 234664 w 527295"/>
                <a:gd name="connsiteY2" fmla="*/ 2860 h 1097407"/>
                <a:gd name="connsiteX3" fmla="*/ 428874 w 527295"/>
                <a:gd name="connsiteY3" fmla="*/ 370142 h 1097407"/>
                <a:gd name="connsiteX4" fmla="*/ 333008 w 527295"/>
                <a:gd name="connsiteY4" fmla="*/ 600928 h 1097407"/>
                <a:gd name="connsiteX5" fmla="*/ 17355 w 527295"/>
                <a:gd name="connsiteY5" fmla="*/ 420683 h 1097407"/>
                <a:gd name="connsiteX6" fmla="*/ 77108 w 527295"/>
                <a:gd name="connsiteY6" fmla="*/ 165520 h 1097407"/>
                <a:gd name="connsiteX7" fmla="*/ 379129 w 527295"/>
                <a:gd name="connsiteY7" fmla="*/ 97211 h 1097407"/>
                <a:gd name="connsiteX8" fmla="*/ 265344 w 527295"/>
                <a:gd name="connsiteY8" fmla="*/ 681011 h 1097407"/>
                <a:gd name="connsiteX0" fmla="*/ 195977 w 511793"/>
                <a:gd name="connsiteY0" fmla="*/ 1097407 h 1097407"/>
                <a:gd name="connsiteX1" fmla="*/ 98848 w 511793"/>
                <a:gd name="connsiteY1" fmla="*/ 612031 h 1097407"/>
                <a:gd name="connsiteX2" fmla="*/ 233960 w 511793"/>
                <a:gd name="connsiteY2" fmla="*/ 2860 h 1097407"/>
                <a:gd name="connsiteX3" fmla="*/ 428170 w 511793"/>
                <a:gd name="connsiteY3" fmla="*/ 370142 h 1097407"/>
                <a:gd name="connsiteX4" fmla="*/ 332304 w 511793"/>
                <a:gd name="connsiteY4" fmla="*/ 600928 h 1097407"/>
                <a:gd name="connsiteX5" fmla="*/ 16651 w 511793"/>
                <a:gd name="connsiteY5" fmla="*/ 420683 h 1097407"/>
                <a:gd name="connsiteX6" fmla="*/ 76404 w 511793"/>
                <a:gd name="connsiteY6" fmla="*/ 165520 h 1097407"/>
                <a:gd name="connsiteX7" fmla="*/ 353184 w 511793"/>
                <a:gd name="connsiteY7" fmla="*/ 186400 h 1097407"/>
                <a:gd name="connsiteX8" fmla="*/ 264640 w 511793"/>
                <a:gd name="connsiteY8" fmla="*/ 681011 h 1097407"/>
                <a:gd name="connsiteX0" fmla="*/ 195977 w 511793"/>
                <a:gd name="connsiteY0" fmla="*/ 1096187 h 1096187"/>
                <a:gd name="connsiteX1" fmla="*/ 98848 w 511793"/>
                <a:gd name="connsiteY1" fmla="*/ 610811 h 1096187"/>
                <a:gd name="connsiteX2" fmla="*/ 233960 w 511793"/>
                <a:gd name="connsiteY2" fmla="*/ 1640 h 1096187"/>
                <a:gd name="connsiteX3" fmla="*/ 428170 w 511793"/>
                <a:gd name="connsiteY3" fmla="*/ 419887 h 1096187"/>
                <a:gd name="connsiteX4" fmla="*/ 332304 w 511793"/>
                <a:gd name="connsiteY4" fmla="*/ 599708 h 1096187"/>
                <a:gd name="connsiteX5" fmla="*/ 16651 w 511793"/>
                <a:gd name="connsiteY5" fmla="*/ 419463 h 1096187"/>
                <a:gd name="connsiteX6" fmla="*/ 76404 w 511793"/>
                <a:gd name="connsiteY6" fmla="*/ 164300 h 1096187"/>
                <a:gd name="connsiteX7" fmla="*/ 353184 w 511793"/>
                <a:gd name="connsiteY7" fmla="*/ 185180 h 1096187"/>
                <a:gd name="connsiteX8" fmla="*/ 264640 w 51179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187 h 1096187"/>
                <a:gd name="connsiteX1" fmla="*/ 89008 w 501953"/>
                <a:gd name="connsiteY1" fmla="*/ 610811 h 1096187"/>
                <a:gd name="connsiteX2" fmla="*/ 224120 w 501953"/>
                <a:gd name="connsiteY2" fmla="*/ 1640 h 1096187"/>
                <a:gd name="connsiteX3" fmla="*/ 418330 w 501953"/>
                <a:gd name="connsiteY3" fmla="*/ 419887 h 1096187"/>
                <a:gd name="connsiteX4" fmla="*/ 183638 w 501953"/>
                <a:gd name="connsiteY4" fmla="*/ 631562 h 1096187"/>
                <a:gd name="connsiteX5" fmla="*/ 6811 w 501953"/>
                <a:gd name="connsiteY5" fmla="*/ 419463 h 1096187"/>
                <a:gd name="connsiteX6" fmla="*/ 66564 w 501953"/>
                <a:gd name="connsiteY6" fmla="*/ 164300 h 1096187"/>
                <a:gd name="connsiteX7" fmla="*/ 343344 w 501953"/>
                <a:gd name="connsiteY7" fmla="*/ 185180 h 1096187"/>
                <a:gd name="connsiteX8" fmla="*/ 254800 w 501953"/>
                <a:gd name="connsiteY8" fmla="*/ 679791 h 1096187"/>
                <a:gd name="connsiteX0" fmla="*/ 186137 w 501953"/>
                <a:gd name="connsiteY0" fmla="*/ 1096880 h 1096880"/>
                <a:gd name="connsiteX1" fmla="*/ 89008 w 501953"/>
                <a:gd name="connsiteY1" fmla="*/ 611504 h 1096880"/>
                <a:gd name="connsiteX2" fmla="*/ 224120 w 501953"/>
                <a:gd name="connsiteY2" fmla="*/ 2333 h 1096880"/>
                <a:gd name="connsiteX3" fmla="*/ 418330 w 501953"/>
                <a:gd name="connsiteY3" fmla="*/ 420580 h 1096880"/>
                <a:gd name="connsiteX4" fmla="*/ 183638 w 501953"/>
                <a:gd name="connsiteY4" fmla="*/ 632255 h 1096880"/>
                <a:gd name="connsiteX5" fmla="*/ 6811 w 501953"/>
                <a:gd name="connsiteY5" fmla="*/ 420156 h 1096880"/>
                <a:gd name="connsiteX6" fmla="*/ 66564 w 501953"/>
                <a:gd name="connsiteY6" fmla="*/ 164993 h 1096880"/>
                <a:gd name="connsiteX7" fmla="*/ 343344 w 501953"/>
                <a:gd name="connsiteY7" fmla="*/ 185873 h 1096880"/>
                <a:gd name="connsiteX8" fmla="*/ 254800 w 501953"/>
                <a:gd name="connsiteY8" fmla="*/ 680484 h 1096880"/>
                <a:gd name="connsiteX0" fmla="*/ 184882 w 464582"/>
                <a:gd name="connsiteY0" fmla="*/ 1096880 h 1096880"/>
                <a:gd name="connsiteX1" fmla="*/ 87753 w 464582"/>
                <a:gd name="connsiteY1" fmla="*/ 611504 h 1096880"/>
                <a:gd name="connsiteX2" fmla="*/ 222865 w 464582"/>
                <a:gd name="connsiteY2" fmla="*/ 2333 h 1096880"/>
                <a:gd name="connsiteX3" fmla="*/ 417075 w 464582"/>
                <a:gd name="connsiteY3" fmla="*/ 420580 h 1096880"/>
                <a:gd name="connsiteX4" fmla="*/ 182383 w 464582"/>
                <a:gd name="connsiteY4" fmla="*/ 632255 h 1096880"/>
                <a:gd name="connsiteX5" fmla="*/ 5556 w 464582"/>
                <a:gd name="connsiteY5" fmla="*/ 420156 h 1096880"/>
                <a:gd name="connsiteX6" fmla="*/ 65309 w 464582"/>
                <a:gd name="connsiteY6" fmla="*/ 164993 h 1096880"/>
                <a:gd name="connsiteX7" fmla="*/ 272675 w 464582"/>
                <a:gd name="connsiteY7" fmla="*/ 115796 h 1096880"/>
                <a:gd name="connsiteX8" fmla="*/ 253545 w 464582"/>
                <a:gd name="connsiteY8" fmla="*/ 680484 h 1096880"/>
                <a:gd name="connsiteX0" fmla="*/ 218282 w 497982"/>
                <a:gd name="connsiteY0" fmla="*/ 1096880 h 1096880"/>
                <a:gd name="connsiteX1" fmla="*/ 121153 w 497982"/>
                <a:gd name="connsiteY1" fmla="*/ 611504 h 1096880"/>
                <a:gd name="connsiteX2" fmla="*/ 256265 w 497982"/>
                <a:gd name="connsiteY2" fmla="*/ 2333 h 1096880"/>
                <a:gd name="connsiteX3" fmla="*/ 450475 w 497982"/>
                <a:gd name="connsiteY3" fmla="*/ 420580 h 1096880"/>
                <a:gd name="connsiteX4" fmla="*/ 215783 w 497982"/>
                <a:gd name="connsiteY4" fmla="*/ 632255 h 1096880"/>
                <a:gd name="connsiteX5" fmla="*/ 38956 w 497982"/>
                <a:gd name="connsiteY5" fmla="*/ 420156 h 1096880"/>
                <a:gd name="connsiteX6" fmla="*/ 22986 w 497982"/>
                <a:gd name="connsiteY6" fmla="*/ 222329 h 1096880"/>
                <a:gd name="connsiteX7" fmla="*/ 306075 w 497982"/>
                <a:gd name="connsiteY7" fmla="*/ 115796 h 1096880"/>
                <a:gd name="connsiteX8" fmla="*/ 286945 w 497982"/>
                <a:gd name="connsiteY8" fmla="*/ 680484 h 1096880"/>
                <a:gd name="connsiteX0" fmla="*/ 230258 w 509958"/>
                <a:gd name="connsiteY0" fmla="*/ 1096880 h 1096880"/>
                <a:gd name="connsiteX1" fmla="*/ 133129 w 509958"/>
                <a:gd name="connsiteY1" fmla="*/ 611504 h 1096880"/>
                <a:gd name="connsiteX2" fmla="*/ 268241 w 509958"/>
                <a:gd name="connsiteY2" fmla="*/ 2333 h 1096880"/>
                <a:gd name="connsiteX3" fmla="*/ 462451 w 509958"/>
                <a:gd name="connsiteY3" fmla="*/ 420580 h 1096880"/>
                <a:gd name="connsiteX4" fmla="*/ 227759 w 509958"/>
                <a:gd name="connsiteY4" fmla="*/ 632255 h 1096880"/>
                <a:gd name="connsiteX5" fmla="*/ 25690 w 509958"/>
                <a:gd name="connsiteY5" fmla="*/ 528457 h 1096880"/>
                <a:gd name="connsiteX6" fmla="*/ 34962 w 509958"/>
                <a:gd name="connsiteY6" fmla="*/ 222329 h 1096880"/>
                <a:gd name="connsiteX7" fmla="*/ 318051 w 509958"/>
                <a:gd name="connsiteY7" fmla="*/ 115796 h 1096880"/>
                <a:gd name="connsiteX8" fmla="*/ 298921 w 509958"/>
                <a:gd name="connsiteY8" fmla="*/ 680484 h 1096880"/>
                <a:gd name="connsiteX0" fmla="*/ 315912 w 595612"/>
                <a:gd name="connsiteY0" fmla="*/ 1096880 h 1096880"/>
                <a:gd name="connsiteX1" fmla="*/ 218783 w 595612"/>
                <a:gd name="connsiteY1" fmla="*/ 611504 h 1096880"/>
                <a:gd name="connsiteX2" fmla="*/ 353895 w 595612"/>
                <a:gd name="connsiteY2" fmla="*/ 2333 h 1096880"/>
                <a:gd name="connsiteX3" fmla="*/ 548105 w 595612"/>
                <a:gd name="connsiteY3" fmla="*/ 420580 h 1096880"/>
                <a:gd name="connsiteX4" fmla="*/ 313413 w 595612"/>
                <a:gd name="connsiteY4" fmla="*/ 632255 h 1096880"/>
                <a:gd name="connsiteX5" fmla="*/ 111344 w 595612"/>
                <a:gd name="connsiteY5" fmla="*/ 528457 h 1096880"/>
                <a:gd name="connsiteX6" fmla="*/ 13341 w 595612"/>
                <a:gd name="connsiteY6" fmla="*/ 260553 h 1096880"/>
                <a:gd name="connsiteX7" fmla="*/ 403705 w 595612"/>
                <a:gd name="connsiteY7" fmla="*/ 115796 h 1096880"/>
                <a:gd name="connsiteX8" fmla="*/ 384575 w 595612"/>
                <a:gd name="connsiteY8" fmla="*/ 680484 h 1096880"/>
                <a:gd name="connsiteX0" fmla="*/ 233910 w 513610"/>
                <a:gd name="connsiteY0" fmla="*/ 1096880 h 1096880"/>
                <a:gd name="connsiteX1" fmla="*/ 136781 w 513610"/>
                <a:gd name="connsiteY1" fmla="*/ 611504 h 1096880"/>
                <a:gd name="connsiteX2" fmla="*/ 271893 w 513610"/>
                <a:gd name="connsiteY2" fmla="*/ 2333 h 1096880"/>
                <a:gd name="connsiteX3" fmla="*/ 466103 w 513610"/>
                <a:gd name="connsiteY3" fmla="*/ 420580 h 1096880"/>
                <a:gd name="connsiteX4" fmla="*/ 231411 w 513610"/>
                <a:gd name="connsiteY4" fmla="*/ 632255 h 1096880"/>
                <a:gd name="connsiteX5" fmla="*/ 29342 w 513610"/>
                <a:gd name="connsiteY5" fmla="*/ 528457 h 1096880"/>
                <a:gd name="connsiteX6" fmla="*/ 32302 w 513610"/>
                <a:gd name="connsiteY6" fmla="*/ 311519 h 1096880"/>
                <a:gd name="connsiteX7" fmla="*/ 321703 w 513610"/>
                <a:gd name="connsiteY7" fmla="*/ 115796 h 1096880"/>
                <a:gd name="connsiteX8" fmla="*/ 302573 w 513610"/>
                <a:gd name="connsiteY8" fmla="*/ 680484 h 1096880"/>
                <a:gd name="connsiteX0" fmla="*/ 216824 w 496524"/>
                <a:gd name="connsiteY0" fmla="*/ 1096880 h 1096880"/>
                <a:gd name="connsiteX1" fmla="*/ 119695 w 496524"/>
                <a:gd name="connsiteY1" fmla="*/ 611504 h 1096880"/>
                <a:gd name="connsiteX2" fmla="*/ 254807 w 496524"/>
                <a:gd name="connsiteY2" fmla="*/ 2333 h 1096880"/>
                <a:gd name="connsiteX3" fmla="*/ 449017 w 496524"/>
                <a:gd name="connsiteY3" fmla="*/ 420580 h 1096880"/>
                <a:gd name="connsiteX4" fmla="*/ 214325 w 496524"/>
                <a:gd name="connsiteY4" fmla="*/ 632255 h 1096880"/>
                <a:gd name="connsiteX5" fmla="*/ 12256 w 496524"/>
                <a:gd name="connsiteY5" fmla="*/ 528457 h 1096880"/>
                <a:gd name="connsiteX6" fmla="*/ 53078 w 496524"/>
                <a:gd name="connsiteY6" fmla="*/ 349743 h 1096880"/>
                <a:gd name="connsiteX7" fmla="*/ 304617 w 496524"/>
                <a:gd name="connsiteY7" fmla="*/ 115796 h 1096880"/>
                <a:gd name="connsiteX8" fmla="*/ 285487 w 496524"/>
                <a:gd name="connsiteY8" fmla="*/ 680484 h 1096880"/>
                <a:gd name="connsiteX0" fmla="*/ 215467 w 475639"/>
                <a:gd name="connsiteY0" fmla="*/ 1096880 h 1096880"/>
                <a:gd name="connsiteX1" fmla="*/ 118338 w 475639"/>
                <a:gd name="connsiteY1" fmla="*/ 611504 h 1096880"/>
                <a:gd name="connsiteX2" fmla="*/ 253450 w 475639"/>
                <a:gd name="connsiteY2" fmla="*/ 2333 h 1096880"/>
                <a:gd name="connsiteX3" fmla="*/ 447660 w 475639"/>
                <a:gd name="connsiteY3" fmla="*/ 420580 h 1096880"/>
                <a:gd name="connsiteX4" fmla="*/ 212968 w 475639"/>
                <a:gd name="connsiteY4" fmla="*/ 632255 h 1096880"/>
                <a:gd name="connsiteX5" fmla="*/ 10899 w 475639"/>
                <a:gd name="connsiteY5" fmla="*/ 528457 h 1096880"/>
                <a:gd name="connsiteX6" fmla="*/ 51721 w 475639"/>
                <a:gd name="connsiteY6" fmla="*/ 349743 h 1096880"/>
                <a:gd name="connsiteX7" fmla="*/ 259089 w 475639"/>
                <a:gd name="connsiteY7" fmla="*/ 275063 h 1096880"/>
                <a:gd name="connsiteX8" fmla="*/ 284130 w 475639"/>
                <a:gd name="connsiteY8" fmla="*/ 680484 h 1096880"/>
                <a:gd name="connsiteX0" fmla="*/ 215467 w 475639"/>
                <a:gd name="connsiteY0" fmla="*/ 964686 h 964686"/>
                <a:gd name="connsiteX1" fmla="*/ 118338 w 475639"/>
                <a:gd name="connsiteY1" fmla="*/ 479310 h 964686"/>
                <a:gd name="connsiteX2" fmla="*/ 266070 w 475639"/>
                <a:gd name="connsiteY2" fmla="*/ 3924 h 964686"/>
                <a:gd name="connsiteX3" fmla="*/ 447660 w 475639"/>
                <a:gd name="connsiteY3" fmla="*/ 288386 h 964686"/>
                <a:gd name="connsiteX4" fmla="*/ 212968 w 475639"/>
                <a:gd name="connsiteY4" fmla="*/ 500061 h 964686"/>
                <a:gd name="connsiteX5" fmla="*/ 10899 w 475639"/>
                <a:gd name="connsiteY5" fmla="*/ 396263 h 964686"/>
                <a:gd name="connsiteX6" fmla="*/ 51721 w 475639"/>
                <a:gd name="connsiteY6" fmla="*/ 217549 h 964686"/>
                <a:gd name="connsiteX7" fmla="*/ 259089 w 475639"/>
                <a:gd name="connsiteY7" fmla="*/ 142869 h 964686"/>
                <a:gd name="connsiteX8" fmla="*/ 284130 w 475639"/>
                <a:gd name="connsiteY8" fmla="*/ 548290 h 964686"/>
                <a:gd name="connsiteX0" fmla="*/ 215467 w 467033"/>
                <a:gd name="connsiteY0" fmla="*/ 964686 h 964686"/>
                <a:gd name="connsiteX1" fmla="*/ 118338 w 467033"/>
                <a:gd name="connsiteY1" fmla="*/ 479310 h 964686"/>
                <a:gd name="connsiteX2" fmla="*/ 266070 w 467033"/>
                <a:gd name="connsiteY2" fmla="*/ 3924 h 964686"/>
                <a:gd name="connsiteX3" fmla="*/ 447660 w 467033"/>
                <a:gd name="connsiteY3" fmla="*/ 288386 h 964686"/>
                <a:gd name="connsiteX4" fmla="*/ 212968 w 467033"/>
                <a:gd name="connsiteY4" fmla="*/ 500061 h 964686"/>
                <a:gd name="connsiteX5" fmla="*/ 10899 w 467033"/>
                <a:gd name="connsiteY5" fmla="*/ 396263 h 964686"/>
                <a:gd name="connsiteX6" fmla="*/ 51721 w 467033"/>
                <a:gd name="connsiteY6" fmla="*/ 217549 h 964686"/>
                <a:gd name="connsiteX7" fmla="*/ 259089 w 467033"/>
                <a:gd name="connsiteY7" fmla="*/ 142869 h 964686"/>
                <a:gd name="connsiteX8" fmla="*/ 183166 w 467033"/>
                <a:gd name="connsiteY8" fmla="*/ 338057 h 964686"/>
                <a:gd name="connsiteX0" fmla="*/ 215467 w 520949"/>
                <a:gd name="connsiteY0" fmla="*/ 961387 h 961387"/>
                <a:gd name="connsiteX1" fmla="*/ 118338 w 520949"/>
                <a:gd name="connsiteY1" fmla="*/ 476011 h 961387"/>
                <a:gd name="connsiteX2" fmla="*/ 266070 w 520949"/>
                <a:gd name="connsiteY2" fmla="*/ 625 h 961387"/>
                <a:gd name="connsiteX3" fmla="*/ 504453 w 520949"/>
                <a:gd name="connsiteY3" fmla="*/ 387018 h 961387"/>
                <a:gd name="connsiteX4" fmla="*/ 212968 w 520949"/>
                <a:gd name="connsiteY4" fmla="*/ 496762 h 961387"/>
                <a:gd name="connsiteX5" fmla="*/ 10899 w 520949"/>
                <a:gd name="connsiteY5" fmla="*/ 392964 h 961387"/>
                <a:gd name="connsiteX6" fmla="*/ 51721 w 520949"/>
                <a:gd name="connsiteY6" fmla="*/ 214250 h 961387"/>
                <a:gd name="connsiteX7" fmla="*/ 259089 w 520949"/>
                <a:gd name="connsiteY7" fmla="*/ 139570 h 961387"/>
                <a:gd name="connsiteX8" fmla="*/ 183166 w 520949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31050 w 536532"/>
                <a:gd name="connsiteY0" fmla="*/ 961387 h 961387"/>
                <a:gd name="connsiteX1" fmla="*/ 133921 w 536532"/>
                <a:gd name="connsiteY1" fmla="*/ 476011 h 961387"/>
                <a:gd name="connsiteX2" fmla="*/ 281653 w 536532"/>
                <a:gd name="connsiteY2" fmla="*/ 625 h 961387"/>
                <a:gd name="connsiteX3" fmla="*/ 520036 w 536532"/>
                <a:gd name="connsiteY3" fmla="*/ 387018 h 961387"/>
                <a:gd name="connsiteX4" fmla="*/ 228551 w 536532"/>
                <a:gd name="connsiteY4" fmla="*/ 496762 h 961387"/>
                <a:gd name="connsiteX5" fmla="*/ 26482 w 536532"/>
                <a:gd name="connsiteY5" fmla="*/ 392964 h 961387"/>
                <a:gd name="connsiteX6" fmla="*/ 29443 w 536532"/>
                <a:gd name="connsiteY6" fmla="*/ 239733 h 961387"/>
                <a:gd name="connsiteX7" fmla="*/ 274672 w 536532"/>
                <a:gd name="connsiteY7" fmla="*/ 139570 h 961387"/>
                <a:gd name="connsiteX8" fmla="*/ 198749 w 536532"/>
                <a:gd name="connsiteY8" fmla="*/ 334758 h 961387"/>
                <a:gd name="connsiteX0" fmla="*/ 252673 w 558155"/>
                <a:gd name="connsiteY0" fmla="*/ 961387 h 961387"/>
                <a:gd name="connsiteX1" fmla="*/ 155544 w 558155"/>
                <a:gd name="connsiteY1" fmla="*/ 476011 h 961387"/>
                <a:gd name="connsiteX2" fmla="*/ 303276 w 558155"/>
                <a:gd name="connsiteY2" fmla="*/ 625 h 961387"/>
                <a:gd name="connsiteX3" fmla="*/ 541659 w 558155"/>
                <a:gd name="connsiteY3" fmla="*/ 387018 h 961387"/>
                <a:gd name="connsiteX4" fmla="*/ 250174 w 558155"/>
                <a:gd name="connsiteY4" fmla="*/ 496762 h 961387"/>
                <a:gd name="connsiteX5" fmla="*/ 48105 w 558155"/>
                <a:gd name="connsiteY5" fmla="*/ 392964 h 961387"/>
                <a:gd name="connsiteX6" fmla="*/ 19515 w 558155"/>
                <a:gd name="connsiteY6" fmla="*/ 239733 h 961387"/>
                <a:gd name="connsiteX7" fmla="*/ 296295 w 558155"/>
                <a:gd name="connsiteY7" fmla="*/ 139570 h 961387"/>
                <a:gd name="connsiteX8" fmla="*/ 220372 w 558155"/>
                <a:gd name="connsiteY8" fmla="*/ 334758 h 961387"/>
                <a:gd name="connsiteX0" fmla="*/ 244560 w 550042"/>
                <a:gd name="connsiteY0" fmla="*/ 961387 h 961387"/>
                <a:gd name="connsiteX1" fmla="*/ 147431 w 550042"/>
                <a:gd name="connsiteY1" fmla="*/ 476011 h 961387"/>
                <a:gd name="connsiteX2" fmla="*/ 295163 w 550042"/>
                <a:gd name="connsiteY2" fmla="*/ 625 h 961387"/>
                <a:gd name="connsiteX3" fmla="*/ 533546 w 550042"/>
                <a:gd name="connsiteY3" fmla="*/ 387018 h 961387"/>
                <a:gd name="connsiteX4" fmla="*/ 242061 w 550042"/>
                <a:gd name="connsiteY4" fmla="*/ 496762 h 961387"/>
                <a:gd name="connsiteX5" fmla="*/ 71543 w 550042"/>
                <a:gd name="connsiteY5" fmla="*/ 412076 h 961387"/>
                <a:gd name="connsiteX6" fmla="*/ 11402 w 550042"/>
                <a:gd name="connsiteY6" fmla="*/ 239733 h 961387"/>
                <a:gd name="connsiteX7" fmla="*/ 288182 w 550042"/>
                <a:gd name="connsiteY7" fmla="*/ 139570 h 961387"/>
                <a:gd name="connsiteX8" fmla="*/ 212259 w 550042"/>
                <a:gd name="connsiteY8" fmla="*/ 334758 h 961387"/>
                <a:gd name="connsiteX0" fmla="*/ 268622 w 574104"/>
                <a:gd name="connsiteY0" fmla="*/ 961387 h 961387"/>
                <a:gd name="connsiteX1" fmla="*/ 171493 w 574104"/>
                <a:gd name="connsiteY1" fmla="*/ 476011 h 961387"/>
                <a:gd name="connsiteX2" fmla="*/ 319225 w 574104"/>
                <a:gd name="connsiteY2" fmla="*/ 625 h 961387"/>
                <a:gd name="connsiteX3" fmla="*/ 557608 w 574104"/>
                <a:gd name="connsiteY3" fmla="*/ 387018 h 961387"/>
                <a:gd name="connsiteX4" fmla="*/ 266123 w 574104"/>
                <a:gd name="connsiteY4" fmla="*/ 496762 h 961387"/>
                <a:gd name="connsiteX5" fmla="*/ 95605 w 574104"/>
                <a:gd name="connsiteY5" fmla="*/ 412076 h 961387"/>
                <a:gd name="connsiteX6" fmla="*/ 35464 w 574104"/>
                <a:gd name="connsiteY6" fmla="*/ 239733 h 961387"/>
                <a:gd name="connsiteX7" fmla="*/ 312244 w 574104"/>
                <a:gd name="connsiteY7" fmla="*/ 139570 h 961387"/>
                <a:gd name="connsiteX8" fmla="*/ 236321 w 574104"/>
                <a:gd name="connsiteY8" fmla="*/ 334758 h 961387"/>
                <a:gd name="connsiteX0" fmla="*/ 237955 w 543437"/>
                <a:gd name="connsiteY0" fmla="*/ 961387 h 961387"/>
                <a:gd name="connsiteX1" fmla="*/ 140826 w 543437"/>
                <a:gd name="connsiteY1" fmla="*/ 476011 h 961387"/>
                <a:gd name="connsiteX2" fmla="*/ 288558 w 543437"/>
                <a:gd name="connsiteY2" fmla="*/ 625 h 961387"/>
                <a:gd name="connsiteX3" fmla="*/ 526941 w 543437"/>
                <a:gd name="connsiteY3" fmla="*/ 387018 h 961387"/>
                <a:gd name="connsiteX4" fmla="*/ 235456 w 543437"/>
                <a:gd name="connsiteY4" fmla="*/ 496762 h 961387"/>
                <a:gd name="connsiteX5" fmla="*/ 64938 w 543437"/>
                <a:gd name="connsiteY5" fmla="*/ 412076 h 961387"/>
                <a:gd name="connsiteX6" fmla="*/ 42658 w 543437"/>
                <a:gd name="connsiteY6" fmla="*/ 226992 h 961387"/>
                <a:gd name="connsiteX7" fmla="*/ 281577 w 543437"/>
                <a:gd name="connsiteY7" fmla="*/ 139570 h 961387"/>
                <a:gd name="connsiteX8" fmla="*/ 205654 w 543437"/>
                <a:gd name="connsiteY8" fmla="*/ 334758 h 961387"/>
                <a:gd name="connsiteX0" fmla="*/ 232347 w 537829"/>
                <a:gd name="connsiteY0" fmla="*/ 961387 h 961387"/>
                <a:gd name="connsiteX1" fmla="*/ 135218 w 537829"/>
                <a:gd name="connsiteY1" fmla="*/ 476011 h 961387"/>
                <a:gd name="connsiteX2" fmla="*/ 282950 w 537829"/>
                <a:gd name="connsiteY2" fmla="*/ 625 h 961387"/>
                <a:gd name="connsiteX3" fmla="*/ 521333 w 537829"/>
                <a:gd name="connsiteY3" fmla="*/ 387018 h 961387"/>
                <a:gd name="connsiteX4" fmla="*/ 229848 w 537829"/>
                <a:gd name="connsiteY4" fmla="*/ 496762 h 961387"/>
                <a:gd name="connsiteX5" fmla="*/ 59330 w 537829"/>
                <a:gd name="connsiteY5" fmla="*/ 412076 h 961387"/>
                <a:gd name="connsiteX6" fmla="*/ 37050 w 537829"/>
                <a:gd name="connsiteY6" fmla="*/ 226992 h 961387"/>
                <a:gd name="connsiteX7" fmla="*/ 275969 w 537829"/>
                <a:gd name="connsiteY7" fmla="*/ 139570 h 961387"/>
                <a:gd name="connsiteX8" fmla="*/ 200046 w 537829"/>
                <a:gd name="connsiteY8" fmla="*/ 334758 h 961387"/>
                <a:gd name="connsiteX0" fmla="*/ 263163 w 568645"/>
                <a:gd name="connsiteY0" fmla="*/ 961387 h 961387"/>
                <a:gd name="connsiteX1" fmla="*/ 166034 w 568645"/>
                <a:gd name="connsiteY1" fmla="*/ 476011 h 961387"/>
                <a:gd name="connsiteX2" fmla="*/ 313766 w 568645"/>
                <a:gd name="connsiteY2" fmla="*/ 625 h 961387"/>
                <a:gd name="connsiteX3" fmla="*/ 552149 w 568645"/>
                <a:gd name="connsiteY3" fmla="*/ 387018 h 961387"/>
                <a:gd name="connsiteX4" fmla="*/ 260664 w 568645"/>
                <a:gd name="connsiteY4" fmla="*/ 496762 h 961387"/>
                <a:gd name="connsiteX5" fmla="*/ 90146 w 568645"/>
                <a:gd name="connsiteY5" fmla="*/ 412076 h 961387"/>
                <a:gd name="connsiteX6" fmla="*/ 30004 w 568645"/>
                <a:gd name="connsiteY6" fmla="*/ 93208 h 961387"/>
                <a:gd name="connsiteX7" fmla="*/ 306785 w 568645"/>
                <a:gd name="connsiteY7" fmla="*/ 139570 h 961387"/>
                <a:gd name="connsiteX8" fmla="*/ 230862 w 568645"/>
                <a:gd name="connsiteY8" fmla="*/ 334758 h 961387"/>
                <a:gd name="connsiteX0" fmla="*/ 290691 w 596173"/>
                <a:gd name="connsiteY0" fmla="*/ 961387 h 961387"/>
                <a:gd name="connsiteX1" fmla="*/ 193562 w 596173"/>
                <a:gd name="connsiteY1" fmla="*/ 476011 h 961387"/>
                <a:gd name="connsiteX2" fmla="*/ 341294 w 596173"/>
                <a:gd name="connsiteY2" fmla="*/ 625 h 961387"/>
                <a:gd name="connsiteX3" fmla="*/ 579677 w 596173"/>
                <a:gd name="connsiteY3" fmla="*/ 387018 h 961387"/>
                <a:gd name="connsiteX4" fmla="*/ 288192 w 596173"/>
                <a:gd name="connsiteY4" fmla="*/ 496762 h 961387"/>
                <a:gd name="connsiteX5" fmla="*/ 117674 w 596173"/>
                <a:gd name="connsiteY5" fmla="*/ 412076 h 961387"/>
                <a:gd name="connsiteX6" fmla="*/ 57532 w 596173"/>
                <a:gd name="connsiteY6" fmla="*/ 93208 h 961387"/>
                <a:gd name="connsiteX7" fmla="*/ 334313 w 596173"/>
                <a:gd name="connsiteY7" fmla="*/ 139570 h 961387"/>
                <a:gd name="connsiteX8" fmla="*/ 258390 w 596173"/>
                <a:gd name="connsiteY8" fmla="*/ 334758 h 961387"/>
                <a:gd name="connsiteX0" fmla="*/ 293465 w 598947"/>
                <a:gd name="connsiteY0" fmla="*/ 961387 h 961387"/>
                <a:gd name="connsiteX1" fmla="*/ 196336 w 598947"/>
                <a:gd name="connsiteY1" fmla="*/ 476011 h 961387"/>
                <a:gd name="connsiteX2" fmla="*/ 344068 w 598947"/>
                <a:gd name="connsiteY2" fmla="*/ 625 h 961387"/>
                <a:gd name="connsiteX3" fmla="*/ 582451 w 598947"/>
                <a:gd name="connsiteY3" fmla="*/ 387018 h 961387"/>
                <a:gd name="connsiteX4" fmla="*/ 290966 w 598947"/>
                <a:gd name="connsiteY4" fmla="*/ 496762 h 961387"/>
                <a:gd name="connsiteX5" fmla="*/ 120448 w 598947"/>
                <a:gd name="connsiteY5" fmla="*/ 412076 h 961387"/>
                <a:gd name="connsiteX6" fmla="*/ 60306 w 598947"/>
                <a:gd name="connsiteY6" fmla="*/ 93208 h 961387"/>
                <a:gd name="connsiteX7" fmla="*/ 337087 w 598947"/>
                <a:gd name="connsiteY7" fmla="*/ 139570 h 961387"/>
                <a:gd name="connsiteX8" fmla="*/ 261164 w 598947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  <a:gd name="connsiteX0" fmla="*/ 239560 w 545042"/>
                <a:gd name="connsiteY0" fmla="*/ 961387 h 961387"/>
                <a:gd name="connsiteX1" fmla="*/ 142431 w 545042"/>
                <a:gd name="connsiteY1" fmla="*/ 476011 h 961387"/>
                <a:gd name="connsiteX2" fmla="*/ 290163 w 545042"/>
                <a:gd name="connsiteY2" fmla="*/ 625 h 961387"/>
                <a:gd name="connsiteX3" fmla="*/ 528546 w 545042"/>
                <a:gd name="connsiteY3" fmla="*/ 387018 h 961387"/>
                <a:gd name="connsiteX4" fmla="*/ 237061 w 545042"/>
                <a:gd name="connsiteY4" fmla="*/ 496762 h 961387"/>
                <a:gd name="connsiteX5" fmla="*/ 66543 w 545042"/>
                <a:gd name="connsiteY5" fmla="*/ 412076 h 961387"/>
                <a:gd name="connsiteX6" fmla="*/ 75814 w 545042"/>
                <a:gd name="connsiteY6" fmla="*/ 125061 h 961387"/>
                <a:gd name="connsiteX7" fmla="*/ 283182 w 545042"/>
                <a:gd name="connsiteY7" fmla="*/ 139570 h 961387"/>
                <a:gd name="connsiteX8" fmla="*/ 207259 w 545042"/>
                <a:gd name="connsiteY8" fmla="*/ 334758 h 96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042" h="961387">
                  <a:moveTo>
                    <a:pt x="239560" y="961387"/>
                  </a:moveTo>
                  <a:cubicBezTo>
                    <a:pt x="219652" y="768484"/>
                    <a:pt x="133997" y="636138"/>
                    <a:pt x="142431" y="476011"/>
                  </a:cubicBezTo>
                  <a:cubicBezTo>
                    <a:pt x="150865" y="315884"/>
                    <a:pt x="225811" y="15457"/>
                    <a:pt x="290163" y="625"/>
                  </a:cubicBezTo>
                  <a:cubicBezTo>
                    <a:pt x="354515" y="-14207"/>
                    <a:pt x="612068" y="238498"/>
                    <a:pt x="528546" y="387018"/>
                  </a:cubicBezTo>
                  <a:cubicBezTo>
                    <a:pt x="457645" y="516425"/>
                    <a:pt x="314061" y="492586"/>
                    <a:pt x="237061" y="496762"/>
                  </a:cubicBezTo>
                  <a:cubicBezTo>
                    <a:pt x="160061" y="500938"/>
                    <a:pt x="93417" y="474026"/>
                    <a:pt x="66543" y="412076"/>
                  </a:cubicBezTo>
                  <a:cubicBezTo>
                    <a:pt x="39669" y="350126"/>
                    <a:pt x="-73876" y="183219"/>
                    <a:pt x="75814" y="125061"/>
                  </a:cubicBezTo>
                  <a:cubicBezTo>
                    <a:pt x="225504" y="66903"/>
                    <a:pt x="231537" y="78551"/>
                    <a:pt x="283182" y="139570"/>
                  </a:cubicBezTo>
                  <a:cubicBezTo>
                    <a:pt x="392147" y="252980"/>
                    <a:pt x="514898" y="392917"/>
                    <a:pt x="207259" y="334758"/>
                  </a:cubicBezTo>
                </a:path>
              </a:pathLst>
            </a:custGeom>
            <a:noFill/>
            <a:ln w="7620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46DADA-8487-4012-AC30-15588F8041B1}"/>
                </a:ext>
              </a:extLst>
            </p:cNvPr>
            <p:cNvSpPr/>
            <p:nvPr/>
          </p:nvSpPr>
          <p:spPr>
            <a:xfrm rot="5400000">
              <a:off x="4790436" y="1663257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70C5AC8-50E1-49F1-8095-7903664480DA}"/>
                </a:ext>
              </a:extLst>
            </p:cNvPr>
            <p:cNvSpPr/>
            <p:nvPr/>
          </p:nvSpPr>
          <p:spPr>
            <a:xfrm rot="5400000">
              <a:off x="4786582" y="2591410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71FDD91-8AB0-4E53-8C79-BF8E86207846}"/>
                </a:ext>
              </a:extLst>
            </p:cNvPr>
            <p:cNvSpPr/>
            <p:nvPr/>
          </p:nvSpPr>
          <p:spPr>
            <a:xfrm rot="5400000">
              <a:off x="4777597" y="4053138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60D7D35-E111-4DD1-BFAA-F60AAFF2439F}"/>
                </a:ext>
              </a:extLst>
            </p:cNvPr>
            <p:cNvSpPr/>
            <p:nvPr/>
          </p:nvSpPr>
          <p:spPr>
            <a:xfrm rot="5400000">
              <a:off x="4761428" y="4961284"/>
              <a:ext cx="539923" cy="1532657"/>
            </a:xfrm>
            <a:custGeom>
              <a:avLst/>
              <a:gdLst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2877"/>
                <a:gd name="connsiteY0" fmla="*/ 403654 h 1394006"/>
                <a:gd name="connsiteX1" fmla="*/ 255372 w 792877"/>
                <a:gd name="connsiteY1" fmla="*/ 16476 h 1394006"/>
                <a:gd name="connsiteX2" fmla="*/ 782594 w 792877"/>
                <a:gd name="connsiteY2" fmla="*/ 296562 h 1394006"/>
                <a:gd name="connsiteX3" fmla="*/ 568410 w 792877"/>
                <a:gd name="connsiteY3" fmla="*/ 914400 h 1394006"/>
                <a:gd name="connsiteX4" fmla="*/ 131805 w 792877"/>
                <a:gd name="connsiteY4" fmla="*/ 634314 h 1394006"/>
                <a:gd name="connsiteX5" fmla="*/ 263610 w 792877"/>
                <a:gd name="connsiteY5" fmla="*/ 1392195 h 1394006"/>
                <a:gd name="connsiteX6" fmla="*/ 345989 w 792877"/>
                <a:gd name="connsiteY6" fmla="*/ 378941 h 1394006"/>
                <a:gd name="connsiteX7" fmla="*/ 724929 w 792877"/>
                <a:gd name="connsiteY7" fmla="*/ 0 h 1394006"/>
                <a:gd name="connsiteX0" fmla="*/ 0 w 790070"/>
                <a:gd name="connsiteY0" fmla="*/ 403654 h 1394006"/>
                <a:gd name="connsiteX1" fmla="*/ 313037 w 790070"/>
                <a:gd name="connsiteY1" fmla="*/ 32952 h 1394006"/>
                <a:gd name="connsiteX2" fmla="*/ 782594 w 790070"/>
                <a:gd name="connsiteY2" fmla="*/ 296562 h 1394006"/>
                <a:gd name="connsiteX3" fmla="*/ 568410 w 790070"/>
                <a:gd name="connsiteY3" fmla="*/ 914400 h 1394006"/>
                <a:gd name="connsiteX4" fmla="*/ 131805 w 790070"/>
                <a:gd name="connsiteY4" fmla="*/ 634314 h 1394006"/>
                <a:gd name="connsiteX5" fmla="*/ 263610 w 790070"/>
                <a:gd name="connsiteY5" fmla="*/ 1392195 h 1394006"/>
                <a:gd name="connsiteX6" fmla="*/ 345989 w 790070"/>
                <a:gd name="connsiteY6" fmla="*/ 378941 h 1394006"/>
                <a:gd name="connsiteX7" fmla="*/ 724929 w 790070"/>
                <a:gd name="connsiteY7" fmla="*/ 0 h 1394006"/>
                <a:gd name="connsiteX0" fmla="*/ 0 w 794474"/>
                <a:gd name="connsiteY0" fmla="*/ 403654 h 1394053"/>
                <a:gd name="connsiteX1" fmla="*/ 313037 w 794474"/>
                <a:gd name="connsiteY1" fmla="*/ 32952 h 1394053"/>
                <a:gd name="connsiteX2" fmla="*/ 782594 w 794474"/>
                <a:gd name="connsiteY2" fmla="*/ 296562 h 1394053"/>
                <a:gd name="connsiteX3" fmla="*/ 609599 w 794474"/>
                <a:gd name="connsiteY3" fmla="*/ 799070 h 1394053"/>
                <a:gd name="connsiteX4" fmla="*/ 131805 w 794474"/>
                <a:gd name="connsiteY4" fmla="*/ 634314 h 1394053"/>
                <a:gd name="connsiteX5" fmla="*/ 263610 w 794474"/>
                <a:gd name="connsiteY5" fmla="*/ 1392195 h 1394053"/>
                <a:gd name="connsiteX6" fmla="*/ 345989 w 794474"/>
                <a:gd name="connsiteY6" fmla="*/ 378941 h 1394053"/>
                <a:gd name="connsiteX7" fmla="*/ 724929 w 794474"/>
                <a:gd name="connsiteY7" fmla="*/ 0 h 1394053"/>
                <a:gd name="connsiteX0" fmla="*/ 0 w 803373"/>
                <a:gd name="connsiteY0" fmla="*/ 403654 h 1394053"/>
                <a:gd name="connsiteX1" fmla="*/ 313037 w 803373"/>
                <a:gd name="connsiteY1" fmla="*/ 32952 h 1394053"/>
                <a:gd name="connsiteX2" fmla="*/ 782594 w 803373"/>
                <a:gd name="connsiteY2" fmla="*/ 296562 h 1394053"/>
                <a:gd name="connsiteX3" fmla="*/ 609599 w 803373"/>
                <a:gd name="connsiteY3" fmla="*/ 799070 h 1394053"/>
                <a:gd name="connsiteX4" fmla="*/ 131805 w 803373"/>
                <a:gd name="connsiteY4" fmla="*/ 634314 h 1394053"/>
                <a:gd name="connsiteX5" fmla="*/ 263610 w 803373"/>
                <a:gd name="connsiteY5" fmla="*/ 1392195 h 1394053"/>
                <a:gd name="connsiteX6" fmla="*/ 345989 w 803373"/>
                <a:gd name="connsiteY6" fmla="*/ 378941 h 1394053"/>
                <a:gd name="connsiteX7" fmla="*/ 724929 w 803373"/>
                <a:gd name="connsiteY7" fmla="*/ 0 h 1394053"/>
                <a:gd name="connsiteX0" fmla="*/ 0 w 794569"/>
                <a:gd name="connsiteY0" fmla="*/ 403654 h 1397904"/>
                <a:gd name="connsiteX1" fmla="*/ 313037 w 794569"/>
                <a:gd name="connsiteY1" fmla="*/ 32952 h 1397904"/>
                <a:gd name="connsiteX2" fmla="*/ 782594 w 794569"/>
                <a:gd name="connsiteY2" fmla="*/ 296562 h 1397904"/>
                <a:gd name="connsiteX3" fmla="*/ 609599 w 794569"/>
                <a:gd name="connsiteY3" fmla="*/ 799070 h 1397904"/>
                <a:gd name="connsiteX4" fmla="*/ 123567 w 794569"/>
                <a:gd name="connsiteY4" fmla="*/ 790833 h 1397904"/>
                <a:gd name="connsiteX5" fmla="*/ 263610 w 794569"/>
                <a:gd name="connsiteY5" fmla="*/ 1392195 h 1397904"/>
                <a:gd name="connsiteX6" fmla="*/ 345989 w 794569"/>
                <a:gd name="connsiteY6" fmla="*/ 378941 h 1397904"/>
                <a:gd name="connsiteX7" fmla="*/ 724929 w 794569"/>
                <a:gd name="connsiteY7" fmla="*/ 0 h 1397904"/>
                <a:gd name="connsiteX0" fmla="*/ 0 w 794569"/>
                <a:gd name="connsiteY0" fmla="*/ 403654 h 1398135"/>
                <a:gd name="connsiteX1" fmla="*/ 313037 w 794569"/>
                <a:gd name="connsiteY1" fmla="*/ 32952 h 1398135"/>
                <a:gd name="connsiteX2" fmla="*/ 782594 w 794569"/>
                <a:gd name="connsiteY2" fmla="*/ 296562 h 1398135"/>
                <a:gd name="connsiteX3" fmla="*/ 609599 w 794569"/>
                <a:gd name="connsiteY3" fmla="*/ 799070 h 1398135"/>
                <a:gd name="connsiteX4" fmla="*/ 123567 w 794569"/>
                <a:gd name="connsiteY4" fmla="*/ 790833 h 1398135"/>
                <a:gd name="connsiteX5" fmla="*/ 263610 w 794569"/>
                <a:gd name="connsiteY5" fmla="*/ 1392195 h 1398135"/>
                <a:gd name="connsiteX6" fmla="*/ 345989 w 794569"/>
                <a:gd name="connsiteY6" fmla="*/ 378941 h 1398135"/>
                <a:gd name="connsiteX7" fmla="*/ 724929 w 794569"/>
                <a:gd name="connsiteY7" fmla="*/ 0 h 1398135"/>
                <a:gd name="connsiteX0" fmla="*/ 0 w 794569"/>
                <a:gd name="connsiteY0" fmla="*/ 403654 h 1218514"/>
                <a:gd name="connsiteX1" fmla="*/ 313037 w 794569"/>
                <a:gd name="connsiteY1" fmla="*/ 32952 h 1218514"/>
                <a:gd name="connsiteX2" fmla="*/ 782594 w 794569"/>
                <a:gd name="connsiteY2" fmla="*/ 296562 h 1218514"/>
                <a:gd name="connsiteX3" fmla="*/ 609599 w 794569"/>
                <a:gd name="connsiteY3" fmla="*/ 799070 h 1218514"/>
                <a:gd name="connsiteX4" fmla="*/ 123567 w 794569"/>
                <a:gd name="connsiteY4" fmla="*/ 790833 h 1218514"/>
                <a:gd name="connsiteX5" fmla="*/ 378940 w 794569"/>
                <a:gd name="connsiteY5" fmla="*/ 1210962 h 1218514"/>
                <a:gd name="connsiteX6" fmla="*/ 345989 w 794569"/>
                <a:gd name="connsiteY6" fmla="*/ 378941 h 1218514"/>
                <a:gd name="connsiteX7" fmla="*/ 724929 w 794569"/>
                <a:gd name="connsiteY7" fmla="*/ 0 h 1218514"/>
                <a:gd name="connsiteX0" fmla="*/ 0 w 794569"/>
                <a:gd name="connsiteY0" fmla="*/ 403654 h 1239117"/>
                <a:gd name="connsiteX1" fmla="*/ 313037 w 794569"/>
                <a:gd name="connsiteY1" fmla="*/ 32952 h 1239117"/>
                <a:gd name="connsiteX2" fmla="*/ 782594 w 794569"/>
                <a:gd name="connsiteY2" fmla="*/ 296562 h 1239117"/>
                <a:gd name="connsiteX3" fmla="*/ 609599 w 794569"/>
                <a:gd name="connsiteY3" fmla="*/ 799070 h 1239117"/>
                <a:gd name="connsiteX4" fmla="*/ 123567 w 794569"/>
                <a:gd name="connsiteY4" fmla="*/ 790833 h 1239117"/>
                <a:gd name="connsiteX5" fmla="*/ 378940 w 794569"/>
                <a:gd name="connsiteY5" fmla="*/ 1210962 h 1239117"/>
                <a:gd name="connsiteX6" fmla="*/ 345989 w 794569"/>
                <a:gd name="connsiteY6" fmla="*/ 378941 h 1239117"/>
                <a:gd name="connsiteX7" fmla="*/ 724929 w 794569"/>
                <a:gd name="connsiteY7" fmla="*/ 0 h 1239117"/>
                <a:gd name="connsiteX0" fmla="*/ 0 w 794569"/>
                <a:gd name="connsiteY0" fmla="*/ 403654 h 1243210"/>
                <a:gd name="connsiteX1" fmla="*/ 313037 w 794569"/>
                <a:gd name="connsiteY1" fmla="*/ 32952 h 1243210"/>
                <a:gd name="connsiteX2" fmla="*/ 782594 w 794569"/>
                <a:gd name="connsiteY2" fmla="*/ 296562 h 1243210"/>
                <a:gd name="connsiteX3" fmla="*/ 609599 w 794569"/>
                <a:gd name="connsiteY3" fmla="*/ 799070 h 1243210"/>
                <a:gd name="connsiteX4" fmla="*/ 123567 w 794569"/>
                <a:gd name="connsiteY4" fmla="*/ 790833 h 1243210"/>
                <a:gd name="connsiteX5" fmla="*/ 378940 w 794569"/>
                <a:gd name="connsiteY5" fmla="*/ 1210962 h 1243210"/>
                <a:gd name="connsiteX6" fmla="*/ 345989 w 794569"/>
                <a:gd name="connsiteY6" fmla="*/ 378941 h 1243210"/>
                <a:gd name="connsiteX7" fmla="*/ 724929 w 794569"/>
                <a:gd name="connsiteY7" fmla="*/ 0 h 1243210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20054"/>
                <a:gd name="connsiteX1" fmla="*/ 313037 w 794569"/>
                <a:gd name="connsiteY1" fmla="*/ 32952 h 1220054"/>
                <a:gd name="connsiteX2" fmla="*/ 782594 w 794569"/>
                <a:gd name="connsiteY2" fmla="*/ 296562 h 1220054"/>
                <a:gd name="connsiteX3" fmla="*/ 609599 w 794569"/>
                <a:gd name="connsiteY3" fmla="*/ 799070 h 1220054"/>
                <a:gd name="connsiteX4" fmla="*/ 123567 w 794569"/>
                <a:gd name="connsiteY4" fmla="*/ 790833 h 1220054"/>
                <a:gd name="connsiteX5" fmla="*/ 378940 w 794569"/>
                <a:gd name="connsiteY5" fmla="*/ 1210962 h 1220054"/>
                <a:gd name="connsiteX6" fmla="*/ 304800 w 794569"/>
                <a:gd name="connsiteY6" fmla="*/ 378941 h 1220054"/>
                <a:gd name="connsiteX7" fmla="*/ 724929 w 794569"/>
                <a:gd name="connsiteY7" fmla="*/ 0 h 1220054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0 w 794569"/>
                <a:gd name="connsiteY0" fmla="*/ 403654 h 1219145"/>
                <a:gd name="connsiteX1" fmla="*/ 313037 w 794569"/>
                <a:gd name="connsiteY1" fmla="*/ 32952 h 1219145"/>
                <a:gd name="connsiteX2" fmla="*/ 782594 w 794569"/>
                <a:gd name="connsiteY2" fmla="*/ 296562 h 1219145"/>
                <a:gd name="connsiteX3" fmla="*/ 609599 w 794569"/>
                <a:gd name="connsiteY3" fmla="*/ 799070 h 1219145"/>
                <a:gd name="connsiteX4" fmla="*/ 123567 w 794569"/>
                <a:gd name="connsiteY4" fmla="*/ 790833 h 1219145"/>
                <a:gd name="connsiteX5" fmla="*/ 378940 w 794569"/>
                <a:gd name="connsiteY5" fmla="*/ 1210962 h 1219145"/>
                <a:gd name="connsiteX6" fmla="*/ 321275 w 794569"/>
                <a:gd name="connsiteY6" fmla="*/ 403655 h 1219145"/>
                <a:gd name="connsiteX7" fmla="*/ 724929 w 794569"/>
                <a:gd name="connsiteY7" fmla="*/ 0 h 1219145"/>
                <a:gd name="connsiteX0" fmla="*/ 2026 w 796595"/>
                <a:gd name="connsiteY0" fmla="*/ 403654 h 1219145"/>
                <a:gd name="connsiteX1" fmla="*/ 315063 w 796595"/>
                <a:gd name="connsiteY1" fmla="*/ 32952 h 1219145"/>
                <a:gd name="connsiteX2" fmla="*/ 784620 w 796595"/>
                <a:gd name="connsiteY2" fmla="*/ 296562 h 1219145"/>
                <a:gd name="connsiteX3" fmla="*/ 611625 w 796595"/>
                <a:gd name="connsiteY3" fmla="*/ 799070 h 1219145"/>
                <a:gd name="connsiteX4" fmla="*/ 125593 w 796595"/>
                <a:gd name="connsiteY4" fmla="*/ 790833 h 1219145"/>
                <a:gd name="connsiteX5" fmla="*/ 380966 w 796595"/>
                <a:gd name="connsiteY5" fmla="*/ 1210962 h 1219145"/>
                <a:gd name="connsiteX6" fmla="*/ 323301 w 796595"/>
                <a:gd name="connsiteY6" fmla="*/ 403655 h 1219145"/>
                <a:gd name="connsiteX7" fmla="*/ 726955 w 796595"/>
                <a:gd name="connsiteY7" fmla="*/ 0 h 1219145"/>
                <a:gd name="connsiteX0" fmla="*/ 921 w 921695"/>
                <a:gd name="connsiteY0" fmla="*/ 1651158 h 1651158"/>
                <a:gd name="connsiteX1" fmla="*/ 440163 w 921695"/>
                <a:gd name="connsiteY1" fmla="*/ 70027 h 1651158"/>
                <a:gd name="connsiteX2" fmla="*/ 909720 w 921695"/>
                <a:gd name="connsiteY2" fmla="*/ 333637 h 1651158"/>
                <a:gd name="connsiteX3" fmla="*/ 736725 w 921695"/>
                <a:gd name="connsiteY3" fmla="*/ 836145 h 1651158"/>
                <a:gd name="connsiteX4" fmla="*/ 250693 w 921695"/>
                <a:gd name="connsiteY4" fmla="*/ 827908 h 1651158"/>
                <a:gd name="connsiteX5" fmla="*/ 506066 w 921695"/>
                <a:gd name="connsiteY5" fmla="*/ 1248037 h 1651158"/>
                <a:gd name="connsiteX6" fmla="*/ 448401 w 921695"/>
                <a:gd name="connsiteY6" fmla="*/ 440730 h 1651158"/>
                <a:gd name="connsiteX7" fmla="*/ 852055 w 921695"/>
                <a:gd name="connsiteY7" fmla="*/ 37075 h 1651158"/>
                <a:gd name="connsiteX0" fmla="*/ 102183 w 1054103"/>
                <a:gd name="connsiteY0" fmla="*/ 1614083 h 1614083"/>
                <a:gd name="connsiteX1" fmla="*/ 61846 w 1054103"/>
                <a:gd name="connsiteY1" fmla="*/ 1109595 h 1614083"/>
                <a:gd name="connsiteX2" fmla="*/ 1010982 w 1054103"/>
                <a:gd name="connsiteY2" fmla="*/ 296562 h 1614083"/>
                <a:gd name="connsiteX3" fmla="*/ 837987 w 1054103"/>
                <a:gd name="connsiteY3" fmla="*/ 799070 h 1614083"/>
                <a:gd name="connsiteX4" fmla="*/ 351955 w 1054103"/>
                <a:gd name="connsiteY4" fmla="*/ 790833 h 1614083"/>
                <a:gd name="connsiteX5" fmla="*/ 607328 w 1054103"/>
                <a:gd name="connsiteY5" fmla="*/ 1210962 h 1614083"/>
                <a:gd name="connsiteX6" fmla="*/ 549663 w 1054103"/>
                <a:gd name="connsiteY6" fmla="*/ 403655 h 1614083"/>
                <a:gd name="connsiteX7" fmla="*/ 953317 w 1054103"/>
                <a:gd name="connsiteY7" fmla="*/ 0 h 1614083"/>
                <a:gd name="connsiteX0" fmla="*/ 102183 w 1011007"/>
                <a:gd name="connsiteY0" fmla="*/ 1614083 h 1614083"/>
                <a:gd name="connsiteX1" fmla="*/ 61846 w 1011007"/>
                <a:gd name="connsiteY1" fmla="*/ 1109595 h 1614083"/>
                <a:gd name="connsiteX2" fmla="*/ 1010982 w 1011007"/>
                <a:gd name="connsiteY2" fmla="*/ 296562 h 1614083"/>
                <a:gd name="connsiteX3" fmla="*/ 30272 w 1011007"/>
                <a:gd name="connsiteY3" fmla="*/ 754476 h 1614083"/>
                <a:gd name="connsiteX4" fmla="*/ 351955 w 1011007"/>
                <a:gd name="connsiteY4" fmla="*/ 790833 h 1614083"/>
                <a:gd name="connsiteX5" fmla="*/ 607328 w 1011007"/>
                <a:gd name="connsiteY5" fmla="*/ 1210962 h 1614083"/>
                <a:gd name="connsiteX6" fmla="*/ 549663 w 1011007"/>
                <a:gd name="connsiteY6" fmla="*/ 403655 h 1614083"/>
                <a:gd name="connsiteX7" fmla="*/ 953317 w 1011007"/>
                <a:gd name="connsiteY7" fmla="*/ 0 h 1614083"/>
                <a:gd name="connsiteX0" fmla="*/ 142844 w 1051668"/>
                <a:gd name="connsiteY0" fmla="*/ 1614083 h 1614083"/>
                <a:gd name="connsiteX1" fmla="*/ 102507 w 1051668"/>
                <a:gd name="connsiteY1" fmla="*/ 1109595 h 1614083"/>
                <a:gd name="connsiteX2" fmla="*/ 1051643 w 1051668"/>
                <a:gd name="connsiteY2" fmla="*/ 296562 h 1614083"/>
                <a:gd name="connsiteX3" fmla="*/ 70933 w 1051668"/>
                <a:gd name="connsiteY3" fmla="*/ 754476 h 1614083"/>
                <a:gd name="connsiteX4" fmla="*/ 140206 w 1051668"/>
                <a:gd name="connsiteY4" fmla="*/ 867281 h 1614083"/>
                <a:gd name="connsiteX5" fmla="*/ 647989 w 1051668"/>
                <a:gd name="connsiteY5" fmla="*/ 1210962 h 1614083"/>
                <a:gd name="connsiteX6" fmla="*/ 590324 w 1051668"/>
                <a:gd name="connsiteY6" fmla="*/ 403655 h 1614083"/>
                <a:gd name="connsiteX7" fmla="*/ 993978 w 1051668"/>
                <a:gd name="connsiteY7" fmla="*/ 0 h 1614083"/>
                <a:gd name="connsiteX0" fmla="*/ 96113 w 947247"/>
                <a:gd name="connsiteY0" fmla="*/ 1614083 h 1614083"/>
                <a:gd name="connsiteX1" fmla="*/ 55776 w 947247"/>
                <a:gd name="connsiteY1" fmla="*/ 1109595 h 1614083"/>
                <a:gd name="connsiteX2" fmla="*/ 373886 w 947247"/>
                <a:gd name="connsiteY2" fmla="*/ 583243 h 1614083"/>
                <a:gd name="connsiteX3" fmla="*/ 24202 w 947247"/>
                <a:gd name="connsiteY3" fmla="*/ 754476 h 1614083"/>
                <a:gd name="connsiteX4" fmla="*/ 93475 w 947247"/>
                <a:gd name="connsiteY4" fmla="*/ 867281 h 1614083"/>
                <a:gd name="connsiteX5" fmla="*/ 601258 w 947247"/>
                <a:gd name="connsiteY5" fmla="*/ 1210962 h 1614083"/>
                <a:gd name="connsiteX6" fmla="*/ 543593 w 947247"/>
                <a:gd name="connsiteY6" fmla="*/ 403655 h 1614083"/>
                <a:gd name="connsiteX7" fmla="*/ 947247 w 947247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536041 w 939695"/>
                <a:gd name="connsiteY6" fmla="*/ 403655 h 1614083"/>
                <a:gd name="connsiteX7" fmla="*/ 939695 w 939695"/>
                <a:gd name="connsiteY7" fmla="*/ 0 h 1614083"/>
                <a:gd name="connsiteX0" fmla="*/ 88561 w 939695"/>
                <a:gd name="connsiteY0" fmla="*/ 1614083 h 1614083"/>
                <a:gd name="connsiteX1" fmla="*/ 48224 w 939695"/>
                <a:gd name="connsiteY1" fmla="*/ 1109595 h 1614083"/>
                <a:gd name="connsiteX2" fmla="*/ 366334 w 939695"/>
                <a:gd name="connsiteY2" fmla="*/ 583243 h 1614083"/>
                <a:gd name="connsiteX3" fmla="*/ 16650 w 939695"/>
                <a:gd name="connsiteY3" fmla="*/ 754476 h 1614083"/>
                <a:gd name="connsiteX4" fmla="*/ 85923 w 939695"/>
                <a:gd name="connsiteY4" fmla="*/ 867281 h 1614083"/>
                <a:gd name="connsiteX5" fmla="*/ 347605 w 939695"/>
                <a:gd name="connsiteY5" fmla="*/ 1077178 h 1614083"/>
                <a:gd name="connsiteX6" fmla="*/ 138494 w 939695"/>
                <a:gd name="connsiteY6" fmla="*/ 531068 h 1614083"/>
                <a:gd name="connsiteX7" fmla="*/ 939695 w 939695"/>
                <a:gd name="connsiteY7" fmla="*/ 0 h 1614083"/>
                <a:gd name="connsiteX0" fmla="*/ 88561 w 366407"/>
                <a:gd name="connsiteY0" fmla="*/ 1145366 h 1145366"/>
                <a:gd name="connsiteX1" fmla="*/ 48224 w 366407"/>
                <a:gd name="connsiteY1" fmla="*/ 640878 h 1145366"/>
                <a:gd name="connsiteX2" fmla="*/ 366334 w 366407"/>
                <a:gd name="connsiteY2" fmla="*/ 114526 h 1145366"/>
                <a:gd name="connsiteX3" fmla="*/ 16650 w 366407"/>
                <a:gd name="connsiteY3" fmla="*/ 285759 h 1145366"/>
                <a:gd name="connsiteX4" fmla="*/ 85923 w 366407"/>
                <a:gd name="connsiteY4" fmla="*/ 398564 h 1145366"/>
                <a:gd name="connsiteX5" fmla="*/ 347605 w 366407"/>
                <a:gd name="connsiteY5" fmla="*/ 608461 h 1145366"/>
                <a:gd name="connsiteX6" fmla="*/ 138494 w 366407"/>
                <a:gd name="connsiteY6" fmla="*/ 62351 h 1145366"/>
                <a:gd name="connsiteX7" fmla="*/ 264497 w 366407"/>
                <a:gd name="connsiteY7" fmla="*/ 9084 h 1145366"/>
                <a:gd name="connsiteX0" fmla="*/ 88561 w 409633"/>
                <a:gd name="connsiteY0" fmla="*/ 1161765 h 1161765"/>
                <a:gd name="connsiteX1" fmla="*/ 48224 w 409633"/>
                <a:gd name="connsiteY1" fmla="*/ 657277 h 1161765"/>
                <a:gd name="connsiteX2" fmla="*/ 366334 w 409633"/>
                <a:gd name="connsiteY2" fmla="*/ 130925 h 1161765"/>
                <a:gd name="connsiteX3" fmla="*/ 16650 w 409633"/>
                <a:gd name="connsiteY3" fmla="*/ 302158 h 1161765"/>
                <a:gd name="connsiteX4" fmla="*/ 85923 w 409633"/>
                <a:gd name="connsiteY4" fmla="*/ 414963 h 1161765"/>
                <a:gd name="connsiteX5" fmla="*/ 347605 w 409633"/>
                <a:gd name="connsiteY5" fmla="*/ 624860 h 1161765"/>
                <a:gd name="connsiteX6" fmla="*/ 138494 w 409633"/>
                <a:gd name="connsiteY6" fmla="*/ 78750 h 1161765"/>
                <a:gd name="connsiteX7" fmla="*/ 409633 w 409633"/>
                <a:gd name="connsiteY7" fmla="*/ 0 h 1161765"/>
                <a:gd name="connsiteX0" fmla="*/ 88561 w 409633"/>
                <a:gd name="connsiteY0" fmla="*/ 1658678 h 1658678"/>
                <a:gd name="connsiteX1" fmla="*/ 48224 w 409633"/>
                <a:gd name="connsiteY1" fmla="*/ 657277 h 1658678"/>
                <a:gd name="connsiteX2" fmla="*/ 366334 w 409633"/>
                <a:gd name="connsiteY2" fmla="*/ 130925 h 1658678"/>
                <a:gd name="connsiteX3" fmla="*/ 16650 w 409633"/>
                <a:gd name="connsiteY3" fmla="*/ 302158 h 1658678"/>
                <a:gd name="connsiteX4" fmla="*/ 85923 w 409633"/>
                <a:gd name="connsiteY4" fmla="*/ 414963 h 1658678"/>
                <a:gd name="connsiteX5" fmla="*/ 347605 w 409633"/>
                <a:gd name="connsiteY5" fmla="*/ 624860 h 1658678"/>
                <a:gd name="connsiteX6" fmla="*/ 138494 w 409633"/>
                <a:gd name="connsiteY6" fmla="*/ 78750 h 1658678"/>
                <a:gd name="connsiteX7" fmla="*/ 409633 w 409633"/>
                <a:gd name="connsiteY7" fmla="*/ 0 h 1658678"/>
                <a:gd name="connsiteX0" fmla="*/ 137265 w 458337"/>
                <a:gd name="connsiteY0" fmla="*/ 1658678 h 1658678"/>
                <a:gd name="connsiteX1" fmla="*/ 8585 w 458337"/>
                <a:gd name="connsiteY1" fmla="*/ 1052260 h 1658678"/>
                <a:gd name="connsiteX2" fmla="*/ 415038 w 458337"/>
                <a:gd name="connsiteY2" fmla="*/ 130925 h 1658678"/>
                <a:gd name="connsiteX3" fmla="*/ 65354 w 458337"/>
                <a:gd name="connsiteY3" fmla="*/ 302158 h 1658678"/>
                <a:gd name="connsiteX4" fmla="*/ 134627 w 458337"/>
                <a:gd name="connsiteY4" fmla="*/ 414963 h 1658678"/>
                <a:gd name="connsiteX5" fmla="*/ 396309 w 458337"/>
                <a:gd name="connsiteY5" fmla="*/ 624860 h 1658678"/>
                <a:gd name="connsiteX6" fmla="*/ 187198 w 458337"/>
                <a:gd name="connsiteY6" fmla="*/ 78750 h 1658678"/>
                <a:gd name="connsiteX7" fmla="*/ 458337 w 458337"/>
                <a:gd name="connsiteY7" fmla="*/ 0 h 1658678"/>
                <a:gd name="connsiteX0" fmla="*/ 163899 w 484971"/>
                <a:gd name="connsiteY0" fmla="*/ 1658678 h 1658678"/>
                <a:gd name="connsiteX1" fmla="*/ 35219 w 484971"/>
                <a:gd name="connsiteY1" fmla="*/ 1052260 h 1658678"/>
                <a:gd name="connsiteX2" fmla="*/ 441672 w 484971"/>
                <a:gd name="connsiteY2" fmla="*/ 130925 h 1658678"/>
                <a:gd name="connsiteX3" fmla="*/ 9954 w 484971"/>
                <a:gd name="connsiteY3" fmla="*/ 238451 h 1658678"/>
                <a:gd name="connsiteX4" fmla="*/ 161261 w 484971"/>
                <a:gd name="connsiteY4" fmla="*/ 414963 h 1658678"/>
                <a:gd name="connsiteX5" fmla="*/ 422943 w 484971"/>
                <a:gd name="connsiteY5" fmla="*/ 624860 h 1658678"/>
                <a:gd name="connsiteX6" fmla="*/ 213832 w 484971"/>
                <a:gd name="connsiteY6" fmla="*/ 78750 h 1658678"/>
                <a:gd name="connsiteX7" fmla="*/ 484971 w 484971"/>
                <a:gd name="connsiteY7" fmla="*/ 0 h 1658678"/>
                <a:gd name="connsiteX0" fmla="*/ 218122 w 539194"/>
                <a:gd name="connsiteY0" fmla="*/ 1658678 h 1658678"/>
                <a:gd name="connsiteX1" fmla="*/ 89442 w 539194"/>
                <a:gd name="connsiteY1" fmla="*/ 1052260 h 1658678"/>
                <a:gd name="connsiteX2" fmla="*/ 495895 w 539194"/>
                <a:gd name="connsiteY2" fmla="*/ 130925 h 1658678"/>
                <a:gd name="connsiteX3" fmla="*/ 64177 w 539194"/>
                <a:gd name="connsiteY3" fmla="*/ 238451 h 1658678"/>
                <a:gd name="connsiteX4" fmla="*/ 45107 w 539194"/>
                <a:gd name="connsiteY4" fmla="*/ 395851 h 1658678"/>
                <a:gd name="connsiteX5" fmla="*/ 477166 w 539194"/>
                <a:gd name="connsiteY5" fmla="*/ 624860 h 1658678"/>
                <a:gd name="connsiteX6" fmla="*/ 268055 w 539194"/>
                <a:gd name="connsiteY6" fmla="*/ 78750 h 1658678"/>
                <a:gd name="connsiteX7" fmla="*/ 539194 w 539194"/>
                <a:gd name="connsiteY7" fmla="*/ 0 h 165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194" h="1658678">
                  <a:moveTo>
                    <a:pt x="218122" y="1658678"/>
                  </a:moveTo>
                  <a:cubicBezTo>
                    <a:pt x="198214" y="1465775"/>
                    <a:pt x="43147" y="1306885"/>
                    <a:pt x="89442" y="1052260"/>
                  </a:cubicBezTo>
                  <a:cubicBezTo>
                    <a:pt x="135737" y="797635"/>
                    <a:pt x="500106" y="266560"/>
                    <a:pt x="495895" y="130925"/>
                  </a:cubicBezTo>
                  <a:cubicBezTo>
                    <a:pt x="491684" y="-4710"/>
                    <a:pt x="139308" y="194297"/>
                    <a:pt x="64177" y="238451"/>
                  </a:cubicBezTo>
                  <a:cubicBezTo>
                    <a:pt x="-10954" y="282605"/>
                    <a:pt x="-23724" y="331450"/>
                    <a:pt x="45107" y="395851"/>
                  </a:cubicBezTo>
                  <a:cubicBezTo>
                    <a:pt x="113938" y="460252"/>
                    <a:pt x="440008" y="677710"/>
                    <a:pt x="477166" y="624860"/>
                  </a:cubicBezTo>
                  <a:cubicBezTo>
                    <a:pt x="514324" y="572010"/>
                    <a:pt x="191169" y="310783"/>
                    <a:pt x="268055" y="78750"/>
                  </a:cubicBezTo>
                  <a:cubicBezTo>
                    <a:pt x="320228" y="-62667"/>
                    <a:pt x="316772" y="64530"/>
                    <a:pt x="539194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C5E5B5-A2C7-427B-B190-140F6F626E5B}"/>
                </a:ext>
              </a:extLst>
            </p:cNvPr>
            <p:cNvSpPr/>
            <p:nvPr/>
          </p:nvSpPr>
          <p:spPr>
            <a:xfrm rot="5400000">
              <a:off x="3028183" y="504828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BACA923-65C8-45BD-AD07-F234DFAB56BF}"/>
                </a:ext>
              </a:extLst>
            </p:cNvPr>
            <p:cNvSpPr/>
            <p:nvPr/>
          </p:nvSpPr>
          <p:spPr>
            <a:xfrm rot="5400000">
              <a:off x="3028183" y="2665615"/>
              <a:ext cx="2374119" cy="167914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898DE5-2CDD-4E23-84A9-53824B5EB4C2}"/>
              </a:ext>
            </a:extLst>
          </p:cNvPr>
          <p:cNvSpPr txBox="1"/>
          <p:nvPr/>
        </p:nvSpPr>
        <p:spPr>
          <a:xfrm>
            <a:off x="9515069" y="2803384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“</a:t>
            </a:r>
            <a:r>
              <a:rPr lang="en-US" sz="1600" i="1" dirty="0">
                <a:latin typeface="Lucida grande" panose="020B0502040204020203"/>
              </a:rPr>
              <a:t>Cooperative</a:t>
            </a:r>
            <a:r>
              <a:rPr lang="en-US" sz="1600" dirty="0">
                <a:latin typeface="Lucida grande" panose="020B0502040204020203"/>
              </a:rPr>
              <a:t> collapse”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4D6B7D4-1C20-2C4A-05F5-C920EC3A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517" y="2262270"/>
            <a:ext cx="190500" cy="2667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3E55C-C7CE-0551-D0AA-2BD154298B11}"/>
              </a:ext>
            </a:extLst>
          </p:cNvPr>
          <p:cNvCxnSpPr>
            <a:cxnSpLocks/>
          </p:cNvCxnSpPr>
          <p:nvPr/>
        </p:nvCxnSpPr>
        <p:spPr>
          <a:xfrm flipV="1">
            <a:off x="10775005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04DF3E-B557-E1B0-DE05-254CCE719AD1}"/>
              </a:ext>
            </a:extLst>
          </p:cNvPr>
          <p:cNvCxnSpPr>
            <a:cxnSpLocks/>
          </p:cNvCxnSpPr>
          <p:nvPr/>
        </p:nvCxnSpPr>
        <p:spPr>
          <a:xfrm flipV="1">
            <a:off x="11013130" y="2124029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2DCE3-A3E4-2A60-59C7-1531616221C0}"/>
              </a:ext>
            </a:extLst>
          </p:cNvPr>
          <p:cNvCxnSpPr>
            <a:cxnSpLocks/>
          </p:cNvCxnSpPr>
          <p:nvPr/>
        </p:nvCxnSpPr>
        <p:spPr>
          <a:xfrm flipV="1">
            <a:off x="11240528" y="2134120"/>
            <a:ext cx="0" cy="505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7DE8-BFFA-9A9A-B80C-B41BC9A96F49}"/>
              </a:ext>
            </a:extLst>
          </p:cNvPr>
          <p:cNvCxnSpPr>
            <a:cxnSpLocks/>
          </p:cNvCxnSpPr>
          <p:nvPr/>
        </p:nvCxnSpPr>
        <p:spPr>
          <a:xfrm>
            <a:off x="6911491" y="1579462"/>
            <a:ext cx="0" cy="5007859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7E1B146-75AF-DBCE-8466-6D55D45B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136" y="3378196"/>
            <a:ext cx="758396" cy="299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0DE4BC-55FA-DCE7-BB2F-61FDC50AD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36" y="1361028"/>
            <a:ext cx="1359775" cy="202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040C39-80BD-248F-EBAE-1B8F20638EED}"/>
              </a:ext>
            </a:extLst>
          </p:cNvPr>
          <p:cNvSpPr txBox="1">
            <a:spLocks/>
          </p:cNvSpPr>
          <p:nvPr/>
        </p:nvSpPr>
        <p:spPr>
          <a:xfrm>
            <a:off x="937430" y="976333"/>
            <a:ext cx="3276452" cy="34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itchFamily="2" charset="0"/>
                <a:ea typeface="Lucida Grande" pitchFamily="2" charset="0"/>
                <a:cs typeface="Lucida Grand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Comparison with Experimental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C179-452C-8564-53E3-1F2948C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8" y="4095912"/>
            <a:ext cx="3904492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0FEAF-A189-0D92-28CD-C73814942650}"/>
              </a:ext>
            </a:extLst>
          </p:cNvPr>
          <p:cNvCxnSpPr>
            <a:cxnSpLocks/>
          </p:cNvCxnSpPr>
          <p:nvPr/>
        </p:nvCxnSpPr>
        <p:spPr>
          <a:xfrm flipH="1">
            <a:off x="2429328" y="5634201"/>
            <a:ext cx="439207" cy="8443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B310EA-3937-06F4-752C-DE586C2B01B9}"/>
              </a:ext>
            </a:extLst>
          </p:cNvPr>
          <p:cNvSpPr/>
          <p:nvPr/>
        </p:nvSpPr>
        <p:spPr>
          <a:xfrm>
            <a:off x="7968497" y="4591989"/>
            <a:ext cx="3849452" cy="16586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Sensitivity of brush is dependent on internal chain organization and cooperative collapse. </a:t>
            </a:r>
          </a:p>
          <a:p>
            <a:pPr algn="ctr"/>
            <a:endParaRPr lang="en-US" sz="1600" b="1" dirty="0">
              <a:solidFill>
                <a:sysClr val="windowText" lastClr="000000"/>
              </a:solidFill>
              <a:latin typeface="Lucida grande" panose="020B0502040204020203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Lucida grande" panose="020B0502040204020203"/>
              </a:rPr>
              <a:t>This interactions is </a:t>
            </a:r>
            <a:r>
              <a:rPr lang="en-US" sz="1600" b="1" dirty="0">
                <a:solidFill>
                  <a:sysClr val="windowText" lastClr="000000"/>
                </a:solidFill>
                <a:latin typeface="Lucida grande" panose="020B0502040204020203"/>
              </a:rPr>
              <a:t>unique to conformations with dilute layers.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3DA344-CCAA-13EE-4146-8FBCA696D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70" y="1611212"/>
            <a:ext cx="1152062" cy="191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CB24D-50DC-4D4B-B76D-73A584CC90D8}"/>
              </a:ext>
            </a:extLst>
          </p:cNvPr>
          <p:cNvSpPr txBox="1"/>
          <p:nvPr/>
        </p:nvSpPr>
        <p:spPr>
          <a:xfrm>
            <a:off x="4919746" y="6565575"/>
            <a:ext cx="251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502040204020203"/>
              </a:rPr>
              <a:t>Locked-in-layer model</a:t>
            </a:r>
          </a:p>
        </p:txBody>
      </p:sp>
    </p:spTree>
    <p:extLst>
      <p:ext uri="{BB962C8B-B14F-4D97-AF65-F5344CB8AC3E}">
        <p14:creationId xmlns:p14="http://schemas.microsoft.com/office/powerpoint/2010/main" val="5549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31" grpId="0"/>
      <p:bldP spid="150" grpId="0"/>
      <p:bldP spid="5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8748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FD49-51CB-4608-A3ED-30B7E304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1F-C31C-4236-B41A-2BA68657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2</a:t>
            </a:fld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3E7B8-9A22-D529-FE64-51D189D947D9}"/>
              </a:ext>
            </a:extLst>
          </p:cNvPr>
          <p:cNvSpPr txBox="1"/>
          <p:nvPr/>
        </p:nvSpPr>
        <p:spPr>
          <a:xfrm>
            <a:off x="139150" y="1146274"/>
            <a:ext cx="6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Polymer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Chains end-fixed to some substrate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Steric interactions extend chains into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97DC-3C85-1D1A-8891-21DAB10A5FCE}"/>
              </a:ext>
            </a:extLst>
          </p:cNvPr>
          <p:cNvGrpSpPr/>
          <p:nvPr/>
        </p:nvGrpSpPr>
        <p:grpSpPr>
          <a:xfrm>
            <a:off x="8592036" y="1143337"/>
            <a:ext cx="1519837" cy="2370035"/>
            <a:chOff x="1014729" y="1785621"/>
            <a:chExt cx="2587196" cy="42473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8BE0E0-0190-49C0-546F-2DCEADD4F77B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7AD5C1-2756-BE63-584C-F9647E13C1B2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52396E-B1AE-94A4-5230-A4BD277D780A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B61498-5C30-8644-D8A7-F427B04CFFA2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7BC525-22B9-3289-D47F-A537557EC2E5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FDD682-76C0-6AD3-2DFE-943381263BD7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426393-7DAA-AA09-910E-BF684927107A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CC7868-7FEC-A36E-3FAE-0D85A3FC4CCA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63136-EA41-3751-8F51-26C10C0B344D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8ABC4-323D-EF97-6A1E-34F1DDA0E2DE}"/>
              </a:ext>
            </a:extLst>
          </p:cNvPr>
          <p:cNvSpPr/>
          <p:nvPr/>
        </p:nvSpPr>
        <p:spPr>
          <a:xfrm>
            <a:off x="8422956" y="1043458"/>
            <a:ext cx="2591302" cy="24614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5C4542-5315-3DED-485C-81A9C44E2FD6}"/>
              </a:ext>
            </a:extLst>
          </p:cNvPr>
          <p:cNvGrpSpPr/>
          <p:nvPr/>
        </p:nvGrpSpPr>
        <p:grpSpPr>
          <a:xfrm>
            <a:off x="8587638" y="1141421"/>
            <a:ext cx="1513538" cy="2353253"/>
            <a:chOff x="7477609" y="1432489"/>
            <a:chExt cx="2576472" cy="421724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D35EA8-2DA8-1079-23F6-8EB9629019B5}"/>
                </a:ext>
              </a:extLst>
            </p:cNvPr>
            <p:cNvSpPr/>
            <p:nvPr/>
          </p:nvSpPr>
          <p:spPr>
            <a:xfrm>
              <a:off x="7557091" y="3175144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5C1F5-16EA-A697-8E4B-8B16A6473281}"/>
                </a:ext>
              </a:extLst>
            </p:cNvPr>
            <p:cNvSpPr/>
            <p:nvPr/>
          </p:nvSpPr>
          <p:spPr>
            <a:xfrm rot="5400000">
              <a:off x="5462753" y="3447345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A2C602A-4954-AE5A-1C65-5F7D7B51C3D4}"/>
              </a:ext>
            </a:extLst>
          </p:cNvPr>
          <p:cNvSpPr txBox="1"/>
          <p:nvPr/>
        </p:nvSpPr>
        <p:spPr>
          <a:xfrm>
            <a:off x="145897" y="3518115"/>
            <a:ext cx="7333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Conformational possibilities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Coexistence between dilute, coil-like layer and condensed layer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25EE7B-6798-B45C-12AE-60D6A9073BB5}"/>
              </a:ext>
            </a:extLst>
          </p:cNvPr>
          <p:cNvSpPr txBox="1"/>
          <p:nvPr/>
        </p:nvSpPr>
        <p:spPr>
          <a:xfrm>
            <a:off x="151507" y="2317761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Polyelectrolyte Brush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Monomers contain 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Long-range electrostatic interactions drive extension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0A0089-617F-F2B4-934D-94DA1112B3E2}"/>
              </a:ext>
            </a:extLst>
          </p:cNvPr>
          <p:cNvGrpSpPr/>
          <p:nvPr/>
        </p:nvGrpSpPr>
        <p:grpSpPr>
          <a:xfrm>
            <a:off x="8835307" y="1370012"/>
            <a:ext cx="1314240" cy="2161274"/>
            <a:chOff x="8201023" y="2347498"/>
            <a:chExt cx="1808139" cy="297349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3EC054-2F22-0688-2CC1-66CAB816931F}"/>
                </a:ext>
              </a:extLst>
            </p:cNvPr>
            <p:cNvSpPr/>
            <p:nvPr/>
          </p:nvSpPr>
          <p:spPr>
            <a:xfrm>
              <a:off x="8372787" y="236061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8408077-20BF-50D1-B335-758A58C896EB}"/>
                </a:ext>
              </a:extLst>
            </p:cNvPr>
            <p:cNvSpPr/>
            <p:nvPr/>
          </p:nvSpPr>
          <p:spPr>
            <a:xfrm>
              <a:off x="8780255" y="238782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4DAD4F-FB4B-AEFD-8674-8E947F51D4F5}"/>
                </a:ext>
              </a:extLst>
            </p:cNvPr>
            <p:cNvSpPr/>
            <p:nvPr/>
          </p:nvSpPr>
          <p:spPr>
            <a:xfrm>
              <a:off x="9132819" y="249452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EA7D917-4FFA-9728-396B-763BE84F5BEA}"/>
                </a:ext>
              </a:extLst>
            </p:cNvPr>
            <p:cNvSpPr/>
            <p:nvPr/>
          </p:nvSpPr>
          <p:spPr>
            <a:xfrm>
              <a:off x="9324395" y="234749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F0DE7D-BECB-A323-0983-9188FDF0B76C}"/>
                </a:ext>
              </a:extLst>
            </p:cNvPr>
            <p:cNvSpPr/>
            <p:nvPr/>
          </p:nvSpPr>
          <p:spPr>
            <a:xfrm>
              <a:off x="8303229" y="270411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CA4FDA4-D604-DBE5-DBB3-5A92E7CE5F6F}"/>
                </a:ext>
              </a:extLst>
            </p:cNvPr>
            <p:cNvSpPr/>
            <p:nvPr/>
          </p:nvSpPr>
          <p:spPr>
            <a:xfrm>
              <a:off x="8611425" y="27406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19ABEC5-35D6-1DAD-D841-93323CC0EA19}"/>
                </a:ext>
              </a:extLst>
            </p:cNvPr>
            <p:cNvSpPr/>
            <p:nvPr/>
          </p:nvSpPr>
          <p:spPr>
            <a:xfrm>
              <a:off x="9034695" y="26672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FDBE5F-05EE-EE5E-C1BC-B304740C0F4B}"/>
                </a:ext>
              </a:extLst>
            </p:cNvPr>
            <p:cNvSpPr/>
            <p:nvPr/>
          </p:nvSpPr>
          <p:spPr>
            <a:xfrm>
              <a:off x="9677935" y="265894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64284B3-F5D9-06FD-5424-EF81EBB8ACD5}"/>
                </a:ext>
              </a:extLst>
            </p:cNvPr>
            <p:cNvSpPr/>
            <p:nvPr/>
          </p:nvSpPr>
          <p:spPr>
            <a:xfrm>
              <a:off x="8201023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24C4246-FB40-0E81-7590-12D8AECDB2BA}"/>
                </a:ext>
              </a:extLst>
            </p:cNvPr>
            <p:cNvSpPr/>
            <p:nvPr/>
          </p:nvSpPr>
          <p:spPr>
            <a:xfrm>
              <a:off x="8512844" y="33866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2167F43-CF32-16E2-0EA1-5742E4D768A5}"/>
                </a:ext>
              </a:extLst>
            </p:cNvPr>
            <p:cNvSpPr/>
            <p:nvPr/>
          </p:nvSpPr>
          <p:spPr>
            <a:xfrm>
              <a:off x="8691235" y="293402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26C609-ABFA-AFDB-0FE1-630F374B1B66}"/>
                </a:ext>
              </a:extLst>
            </p:cNvPr>
            <p:cNvSpPr/>
            <p:nvPr/>
          </p:nvSpPr>
          <p:spPr>
            <a:xfrm>
              <a:off x="9016704" y="3033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DCFCD6B-3FBE-0FF9-F90A-951FE8EB2EA4}"/>
                </a:ext>
              </a:extLst>
            </p:cNvPr>
            <p:cNvSpPr/>
            <p:nvPr/>
          </p:nvSpPr>
          <p:spPr>
            <a:xfrm>
              <a:off x="9575165" y="300229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402256-7864-300E-1C35-A7F45ED6462D}"/>
                </a:ext>
              </a:extLst>
            </p:cNvPr>
            <p:cNvSpPr/>
            <p:nvPr/>
          </p:nvSpPr>
          <p:spPr>
            <a:xfrm>
              <a:off x="8236478" y="34930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274522-9593-25D4-D4FF-E58B05474DEE}"/>
                </a:ext>
              </a:extLst>
            </p:cNvPr>
            <p:cNvSpPr/>
            <p:nvPr/>
          </p:nvSpPr>
          <p:spPr>
            <a:xfrm>
              <a:off x="8780184" y="35537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E78B02-03C7-949E-C0E6-E1B431743BBE}"/>
                </a:ext>
              </a:extLst>
            </p:cNvPr>
            <p:cNvSpPr/>
            <p:nvPr/>
          </p:nvSpPr>
          <p:spPr>
            <a:xfrm>
              <a:off x="9185161" y="34654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A9EA1C-13F1-2ED0-0385-9D0693E966C8}"/>
                </a:ext>
              </a:extLst>
            </p:cNvPr>
            <p:cNvSpPr/>
            <p:nvPr/>
          </p:nvSpPr>
          <p:spPr>
            <a:xfrm>
              <a:off x="9815161" y="338542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460BD5-874C-BE50-4051-235BF7E884DB}"/>
                </a:ext>
              </a:extLst>
            </p:cNvPr>
            <p:cNvSpPr/>
            <p:nvPr/>
          </p:nvSpPr>
          <p:spPr>
            <a:xfrm>
              <a:off x="8561637" y="39315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C9BBA5-242D-AFA3-C0D6-22B71969D2F3}"/>
                </a:ext>
              </a:extLst>
            </p:cNvPr>
            <p:cNvSpPr/>
            <p:nvPr/>
          </p:nvSpPr>
          <p:spPr>
            <a:xfrm>
              <a:off x="9486873" y="38565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B3A62DA-11B7-9D93-6F66-2B4F5EF69C12}"/>
                </a:ext>
              </a:extLst>
            </p:cNvPr>
            <p:cNvSpPr/>
            <p:nvPr/>
          </p:nvSpPr>
          <p:spPr>
            <a:xfrm>
              <a:off x="9055426" y="3762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5F89A-5670-A919-F821-2275F72C0078}"/>
                </a:ext>
              </a:extLst>
            </p:cNvPr>
            <p:cNvSpPr/>
            <p:nvPr/>
          </p:nvSpPr>
          <p:spPr>
            <a:xfrm>
              <a:off x="9872002" y="40731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75DF53-2700-D301-F84D-04E1491FC326}"/>
                </a:ext>
              </a:extLst>
            </p:cNvPr>
            <p:cNvSpPr/>
            <p:nvPr/>
          </p:nvSpPr>
          <p:spPr>
            <a:xfrm>
              <a:off x="9716741" y="429792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E220B-F77A-1AC0-02DE-A325D8C84629}"/>
                </a:ext>
              </a:extLst>
            </p:cNvPr>
            <p:cNvSpPr/>
            <p:nvPr/>
          </p:nvSpPr>
          <p:spPr>
            <a:xfrm>
              <a:off x="9417196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9F2034D-775E-4B01-F320-A7DDC3A7D414}"/>
                </a:ext>
              </a:extLst>
            </p:cNvPr>
            <p:cNvSpPr/>
            <p:nvPr/>
          </p:nvSpPr>
          <p:spPr>
            <a:xfrm>
              <a:off x="8899741" y="44132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E89EC26-6588-BEB4-F825-D2B455745743}"/>
                </a:ext>
              </a:extLst>
            </p:cNvPr>
            <p:cNvSpPr/>
            <p:nvPr/>
          </p:nvSpPr>
          <p:spPr>
            <a:xfrm>
              <a:off x="8479511" y="419298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ABB20-7095-9C59-2A58-4E89D1F1804B}"/>
                </a:ext>
              </a:extLst>
            </p:cNvPr>
            <p:cNvSpPr/>
            <p:nvPr/>
          </p:nvSpPr>
          <p:spPr>
            <a:xfrm>
              <a:off x="8338183" y="46545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4E6AF-66FA-8EB0-9D72-6C366A49C9EB}"/>
                </a:ext>
              </a:extLst>
            </p:cNvPr>
            <p:cNvSpPr/>
            <p:nvPr/>
          </p:nvSpPr>
          <p:spPr>
            <a:xfrm>
              <a:off x="8968777" y="462229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2ED0E47-D383-70DD-48C1-296EDCB8A213}"/>
                </a:ext>
              </a:extLst>
            </p:cNvPr>
            <p:cNvSpPr/>
            <p:nvPr/>
          </p:nvSpPr>
          <p:spPr>
            <a:xfrm>
              <a:off x="9269979" y="47338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CCF08B-0A06-236C-5C81-965B605BE2A8}"/>
                </a:ext>
              </a:extLst>
            </p:cNvPr>
            <p:cNvSpPr/>
            <p:nvPr/>
          </p:nvSpPr>
          <p:spPr>
            <a:xfrm>
              <a:off x="9682771" y="459150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5FC9327-AFE4-434C-AB33-7593465911C1}"/>
                </a:ext>
              </a:extLst>
            </p:cNvPr>
            <p:cNvSpPr/>
            <p:nvPr/>
          </p:nvSpPr>
          <p:spPr>
            <a:xfrm>
              <a:off x="9798892" y="503464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E5E6CA8-BC9E-0C7E-FFE1-6D2D11902CF3}"/>
                </a:ext>
              </a:extLst>
            </p:cNvPr>
            <p:cNvSpPr/>
            <p:nvPr/>
          </p:nvSpPr>
          <p:spPr>
            <a:xfrm>
              <a:off x="9210623" y="50544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98F251-8297-A56E-7CEF-0E5991DDB367}"/>
                </a:ext>
              </a:extLst>
            </p:cNvPr>
            <p:cNvSpPr/>
            <p:nvPr/>
          </p:nvSpPr>
          <p:spPr>
            <a:xfrm>
              <a:off x="8828117" y="499717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A0E7BE7-F529-026D-C2CE-9A4E4E1D2551}"/>
                </a:ext>
              </a:extLst>
            </p:cNvPr>
            <p:cNvSpPr/>
            <p:nvPr/>
          </p:nvSpPr>
          <p:spPr>
            <a:xfrm>
              <a:off x="8346924" y="51838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C757A2-B5FE-1725-D3F7-01F53D3A2F0B}"/>
              </a:ext>
            </a:extLst>
          </p:cNvPr>
          <p:cNvGrpSpPr/>
          <p:nvPr/>
        </p:nvGrpSpPr>
        <p:grpSpPr>
          <a:xfrm>
            <a:off x="8422956" y="1051548"/>
            <a:ext cx="2591302" cy="2461443"/>
            <a:chOff x="4571168" y="2509368"/>
            <a:chExt cx="3565130" cy="338646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7D1896-AFF7-4E31-C303-352980E94B9E}"/>
                </a:ext>
              </a:extLst>
            </p:cNvPr>
            <p:cNvGrpSpPr/>
            <p:nvPr/>
          </p:nvGrpSpPr>
          <p:grpSpPr>
            <a:xfrm>
              <a:off x="4571168" y="2509368"/>
              <a:ext cx="3565130" cy="3386469"/>
              <a:chOff x="8355374" y="1141477"/>
              <a:chExt cx="3232184" cy="32321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52924E8-1E9A-7BC1-A6FC-2673F04C6F70}"/>
                  </a:ext>
                </a:extLst>
              </p:cNvPr>
              <p:cNvGrpSpPr/>
              <p:nvPr/>
            </p:nvGrpSpPr>
            <p:grpSpPr>
              <a:xfrm>
                <a:off x="8355374" y="1141477"/>
                <a:ext cx="3232184" cy="3232184"/>
                <a:chOff x="8356583" y="3612158"/>
                <a:chExt cx="3232184" cy="323218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4E5D01-5CAA-D3F6-4D6D-989E904DB55D}"/>
                    </a:ext>
                  </a:extLst>
                </p:cNvPr>
                <p:cNvSpPr/>
                <p:nvPr/>
              </p:nvSpPr>
              <p:spPr>
                <a:xfrm>
                  <a:off x="8356583" y="3612158"/>
                  <a:ext cx="3232184" cy="3232184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7B1B4F8-F16C-06BA-D213-1B7EF75ED873}"/>
                    </a:ext>
                  </a:extLst>
                </p:cNvPr>
                <p:cNvGrpSpPr/>
                <p:nvPr/>
              </p:nvGrpSpPr>
              <p:grpSpPr>
                <a:xfrm>
                  <a:off x="8520325" y="3687511"/>
                  <a:ext cx="1896305" cy="3111968"/>
                  <a:chOff x="1014728" y="1785623"/>
                  <a:chExt cx="2587989" cy="4247070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F3AC6FE-D0D0-61FC-753C-1902F5778D15}"/>
                      </a:ext>
                    </a:extLst>
                  </p:cNvPr>
                  <p:cNvSpPr/>
                  <p:nvPr/>
                </p:nvSpPr>
                <p:spPr>
                  <a:xfrm>
                    <a:off x="1058014" y="4397745"/>
                    <a:ext cx="1420970" cy="582163"/>
                  </a:xfrm>
                  <a:custGeom>
                    <a:avLst/>
                    <a:gdLst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73200 w 2319866"/>
                      <a:gd name="connsiteY15" fmla="*/ 199303 h 582016"/>
                      <a:gd name="connsiteX16" fmla="*/ 1464733 w 2319866"/>
                      <a:gd name="connsiteY16" fmla="*/ 419437 h 582016"/>
                      <a:gd name="connsiteX17" fmla="*/ 1667933 w 2319866"/>
                      <a:gd name="connsiteY17" fmla="*/ 444837 h 582016"/>
                      <a:gd name="connsiteX18" fmla="*/ 1642533 w 2319866"/>
                      <a:gd name="connsiteY18" fmla="*/ 156970 h 582016"/>
                      <a:gd name="connsiteX19" fmla="*/ 1490133 w 2319866"/>
                      <a:gd name="connsiteY19" fmla="*/ 106170 h 582016"/>
                      <a:gd name="connsiteX20" fmla="*/ 1397000 w 2319866"/>
                      <a:gd name="connsiteY20" fmla="*/ 283970 h 582016"/>
                      <a:gd name="connsiteX21" fmla="*/ 1490133 w 2319866"/>
                      <a:gd name="connsiteY21" fmla="*/ 537970 h 582016"/>
                      <a:gd name="connsiteX22" fmla="*/ 1913466 w 2319866"/>
                      <a:gd name="connsiteY22" fmla="*/ 436370 h 582016"/>
                      <a:gd name="connsiteX23" fmla="*/ 1964266 w 2319866"/>
                      <a:gd name="connsiteY23" fmla="*/ 199303 h 582016"/>
                      <a:gd name="connsiteX24" fmla="*/ 2082800 w 2319866"/>
                      <a:gd name="connsiteY24" fmla="*/ 89237 h 582016"/>
                      <a:gd name="connsiteX25" fmla="*/ 2294466 w 2319866"/>
                      <a:gd name="connsiteY25" fmla="*/ 275503 h 582016"/>
                      <a:gd name="connsiteX26" fmla="*/ 2142066 w 2319866"/>
                      <a:gd name="connsiteY26" fmla="*/ 427903 h 582016"/>
                      <a:gd name="connsiteX27" fmla="*/ 2319866 w 2319866"/>
                      <a:gd name="connsiteY27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202266 w 2319866"/>
                      <a:gd name="connsiteY14" fmla="*/ 216237 h 582016"/>
                      <a:gd name="connsiteX15" fmla="*/ 1464733 w 2319866"/>
                      <a:gd name="connsiteY15" fmla="*/ 419437 h 582016"/>
                      <a:gd name="connsiteX16" fmla="*/ 1667933 w 2319866"/>
                      <a:gd name="connsiteY16" fmla="*/ 444837 h 582016"/>
                      <a:gd name="connsiteX17" fmla="*/ 1642533 w 2319866"/>
                      <a:gd name="connsiteY17" fmla="*/ 156970 h 582016"/>
                      <a:gd name="connsiteX18" fmla="*/ 1490133 w 2319866"/>
                      <a:gd name="connsiteY18" fmla="*/ 106170 h 582016"/>
                      <a:gd name="connsiteX19" fmla="*/ 1397000 w 2319866"/>
                      <a:gd name="connsiteY19" fmla="*/ 283970 h 582016"/>
                      <a:gd name="connsiteX20" fmla="*/ 1490133 w 2319866"/>
                      <a:gd name="connsiteY20" fmla="*/ 537970 h 582016"/>
                      <a:gd name="connsiteX21" fmla="*/ 1913466 w 2319866"/>
                      <a:gd name="connsiteY21" fmla="*/ 436370 h 582016"/>
                      <a:gd name="connsiteX22" fmla="*/ 1964266 w 2319866"/>
                      <a:gd name="connsiteY22" fmla="*/ 199303 h 582016"/>
                      <a:gd name="connsiteX23" fmla="*/ 2082800 w 2319866"/>
                      <a:gd name="connsiteY23" fmla="*/ 89237 h 582016"/>
                      <a:gd name="connsiteX24" fmla="*/ 2294466 w 2319866"/>
                      <a:gd name="connsiteY24" fmla="*/ 275503 h 582016"/>
                      <a:gd name="connsiteX25" fmla="*/ 2142066 w 2319866"/>
                      <a:gd name="connsiteY25" fmla="*/ 427903 h 582016"/>
                      <a:gd name="connsiteX26" fmla="*/ 2319866 w 2319866"/>
                      <a:gd name="connsiteY26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67933 w 2319866"/>
                      <a:gd name="connsiteY15" fmla="*/ 444837 h 582016"/>
                      <a:gd name="connsiteX16" fmla="*/ 1642533 w 2319866"/>
                      <a:gd name="connsiteY16" fmla="*/ 156970 h 582016"/>
                      <a:gd name="connsiteX17" fmla="*/ 1490133 w 2319866"/>
                      <a:gd name="connsiteY17" fmla="*/ 106170 h 582016"/>
                      <a:gd name="connsiteX18" fmla="*/ 1397000 w 2319866"/>
                      <a:gd name="connsiteY18" fmla="*/ 283970 h 582016"/>
                      <a:gd name="connsiteX19" fmla="*/ 1490133 w 2319866"/>
                      <a:gd name="connsiteY19" fmla="*/ 537970 h 582016"/>
                      <a:gd name="connsiteX20" fmla="*/ 1913466 w 2319866"/>
                      <a:gd name="connsiteY20" fmla="*/ 436370 h 582016"/>
                      <a:gd name="connsiteX21" fmla="*/ 1964266 w 2319866"/>
                      <a:gd name="connsiteY21" fmla="*/ 199303 h 582016"/>
                      <a:gd name="connsiteX22" fmla="*/ 2082800 w 2319866"/>
                      <a:gd name="connsiteY22" fmla="*/ 89237 h 582016"/>
                      <a:gd name="connsiteX23" fmla="*/ 2294466 w 2319866"/>
                      <a:gd name="connsiteY23" fmla="*/ 275503 h 582016"/>
                      <a:gd name="connsiteX24" fmla="*/ 2142066 w 2319866"/>
                      <a:gd name="connsiteY24" fmla="*/ 427903 h 582016"/>
                      <a:gd name="connsiteX25" fmla="*/ 2319866 w 2319866"/>
                      <a:gd name="connsiteY25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490133 w 2319866"/>
                      <a:gd name="connsiteY16" fmla="*/ 106170 h 582016"/>
                      <a:gd name="connsiteX17" fmla="*/ 1397000 w 2319866"/>
                      <a:gd name="connsiteY17" fmla="*/ 283970 h 582016"/>
                      <a:gd name="connsiteX18" fmla="*/ 1490133 w 2319866"/>
                      <a:gd name="connsiteY18" fmla="*/ 537970 h 582016"/>
                      <a:gd name="connsiteX19" fmla="*/ 1913466 w 2319866"/>
                      <a:gd name="connsiteY19" fmla="*/ 436370 h 582016"/>
                      <a:gd name="connsiteX20" fmla="*/ 1964266 w 2319866"/>
                      <a:gd name="connsiteY20" fmla="*/ 199303 h 582016"/>
                      <a:gd name="connsiteX21" fmla="*/ 2082800 w 2319866"/>
                      <a:gd name="connsiteY21" fmla="*/ 89237 h 582016"/>
                      <a:gd name="connsiteX22" fmla="*/ 2294466 w 2319866"/>
                      <a:gd name="connsiteY22" fmla="*/ 275503 h 582016"/>
                      <a:gd name="connsiteX23" fmla="*/ 2142066 w 2319866"/>
                      <a:gd name="connsiteY23" fmla="*/ 427903 h 582016"/>
                      <a:gd name="connsiteX24" fmla="*/ 2319866 w 2319866"/>
                      <a:gd name="connsiteY24" fmla="*/ 521037 h 582016"/>
                      <a:gd name="connsiteX0" fmla="*/ 0 w 2319866"/>
                      <a:gd name="connsiteY0" fmla="*/ 563370 h 582016"/>
                      <a:gd name="connsiteX1" fmla="*/ 245533 w 2319866"/>
                      <a:gd name="connsiteY1" fmla="*/ 4570 h 582016"/>
                      <a:gd name="connsiteX2" fmla="*/ 702733 w 2319866"/>
                      <a:gd name="connsiteY2" fmla="*/ 283970 h 582016"/>
                      <a:gd name="connsiteX3" fmla="*/ 1092200 w 2319866"/>
                      <a:gd name="connsiteY3" fmla="*/ 13037 h 582016"/>
                      <a:gd name="connsiteX4" fmla="*/ 1354666 w 2319866"/>
                      <a:gd name="connsiteY4" fmla="*/ 250103 h 582016"/>
                      <a:gd name="connsiteX5" fmla="*/ 1092200 w 2319866"/>
                      <a:gd name="connsiteY5" fmla="*/ 360170 h 582016"/>
                      <a:gd name="connsiteX6" fmla="*/ 795866 w 2319866"/>
                      <a:gd name="connsiteY6" fmla="*/ 80770 h 582016"/>
                      <a:gd name="connsiteX7" fmla="*/ 524933 w 2319866"/>
                      <a:gd name="connsiteY7" fmla="*/ 368637 h 582016"/>
                      <a:gd name="connsiteX8" fmla="*/ 541866 w 2319866"/>
                      <a:gd name="connsiteY8" fmla="*/ 554903 h 582016"/>
                      <a:gd name="connsiteX9" fmla="*/ 863600 w 2319866"/>
                      <a:gd name="connsiteY9" fmla="*/ 554903 h 582016"/>
                      <a:gd name="connsiteX10" fmla="*/ 931333 w 2319866"/>
                      <a:gd name="connsiteY10" fmla="*/ 309370 h 582016"/>
                      <a:gd name="connsiteX11" fmla="*/ 787400 w 2319866"/>
                      <a:gd name="connsiteY11" fmla="*/ 351703 h 582016"/>
                      <a:gd name="connsiteX12" fmla="*/ 804333 w 2319866"/>
                      <a:gd name="connsiteY12" fmla="*/ 495637 h 582016"/>
                      <a:gd name="connsiteX13" fmla="*/ 1117600 w 2319866"/>
                      <a:gd name="connsiteY13" fmla="*/ 495637 h 582016"/>
                      <a:gd name="connsiteX14" fmla="*/ 1464733 w 2319866"/>
                      <a:gd name="connsiteY14" fmla="*/ 419437 h 582016"/>
                      <a:gd name="connsiteX15" fmla="*/ 1642533 w 2319866"/>
                      <a:gd name="connsiteY15" fmla="*/ 156970 h 582016"/>
                      <a:gd name="connsiteX16" fmla="*/ 1397000 w 2319866"/>
                      <a:gd name="connsiteY16" fmla="*/ 283970 h 582016"/>
                      <a:gd name="connsiteX17" fmla="*/ 1490133 w 2319866"/>
                      <a:gd name="connsiteY17" fmla="*/ 537970 h 582016"/>
                      <a:gd name="connsiteX18" fmla="*/ 1913466 w 2319866"/>
                      <a:gd name="connsiteY18" fmla="*/ 436370 h 582016"/>
                      <a:gd name="connsiteX19" fmla="*/ 1964266 w 2319866"/>
                      <a:gd name="connsiteY19" fmla="*/ 199303 h 582016"/>
                      <a:gd name="connsiteX20" fmla="*/ 2082800 w 2319866"/>
                      <a:gd name="connsiteY20" fmla="*/ 89237 h 582016"/>
                      <a:gd name="connsiteX21" fmla="*/ 2294466 w 2319866"/>
                      <a:gd name="connsiteY21" fmla="*/ 275503 h 582016"/>
                      <a:gd name="connsiteX22" fmla="*/ 2142066 w 2319866"/>
                      <a:gd name="connsiteY22" fmla="*/ 427903 h 582016"/>
                      <a:gd name="connsiteX23" fmla="*/ 2319866 w 2319866"/>
                      <a:gd name="connsiteY23" fmla="*/ 521037 h 582016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787400 w 2319866"/>
                      <a:gd name="connsiteY10" fmla="*/ 352257 h 582570"/>
                      <a:gd name="connsiteX11" fmla="*/ 804333 w 2319866"/>
                      <a:gd name="connsiteY11" fmla="*/ 496191 h 582570"/>
                      <a:gd name="connsiteX12" fmla="*/ 1117600 w 2319866"/>
                      <a:gd name="connsiteY12" fmla="*/ 496191 h 582570"/>
                      <a:gd name="connsiteX13" fmla="*/ 1464733 w 2319866"/>
                      <a:gd name="connsiteY13" fmla="*/ 419991 h 582570"/>
                      <a:gd name="connsiteX14" fmla="*/ 1642533 w 2319866"/>
                      <a:gd name="connsiteY14" fmla="*/ 157524 h 582570"/>
                      <a:gd name="connsiteX15" fmla="*/ 1397000 w 2319866"/>
                      <a:gd name="connsiteY15" fmla="*/ 284524 h 582570"/>
                      <a:gd name="connsiteX16" fmla="*/ 1490133 w 2319866"/>
                      <a:gd name="connsiteY16" fmla="*/ 538524 h 582570"/>
                      <a:gd name="connsiteX17" fmla="*/ 1913466 w 2319866"/>
                      <a:gd name="connsiteY17" fmla="*/ 436924 h 582570"/>
                      <a:gd name="connsiteX18" fmla="*/ 1964266 w 2319866"/>
                      <a:gd name="connsiteY18" fmla="*/ 199857 h 582570"/>
                      <a:gd name="connsiteX19" fmla="*/ 2082800 w 2319866"/>
                      <a:gd name="connsiteY19" fmla="*/ 89791 h 582570"/>
                      <a:gd name="connsiteX20" fmla="*/ 2294466 w 2319866"/>
                      <a:gd name="connsiteY20" fmla="*/ 276057 h 582570"/>
                      <a:gd name="connsiteX21" fmla="*/ 2142066 w 2319866"/>
                      <a:gd name="connsiteY21" fmla="*/ 428457 h 582570"/>
                      <a:gd name="connsiteX22" fmla="*/ 2319866 w 2319866"/>
                      <a:gd name="connsiteY22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804333 w 2319866"/>
                      <a:gd name="connsiteY10" fmla="*/ 496191 h 582570"/>
                      <a:gd name="connsiteX11" fmla="*/ 1117600 w 2319866"/>
                      <a:gd name="connsiteY11" fmla="*/ 496191 h 582570"/>
                      <a:gd name="connsiteX12" fmla="*/ 1464733 w 2319866"/>
                      <a:gd name="connsiteY12" fmla="*/ 419991 h 582570"/>
                      <a:gd name="connsiteX13" fmla="*/ 1642533 w 2319866"/>
                      <a:gd name="connsiteY13" fmla="*/ 157524 h 582570"/>
                      <a:gd name="connsiteX14" fmla="*/ 1397000 w 2319866"/>
                      <a:gd name="connsiteY14" fmla="*/ 284524 h 582570"/>
                      <a:gd name="connsiteX15" fmla="*/ 1490133 w 2319866"/>
                      <a:gd name="connsiteY15" fmla="*/ 538524 h 582570"/>
                      <a:gd name="connsiteX16" fmla="*/ 1913466 w 2319866"/>
                      <a:gd name="connsiteY16" fmla="*/ 436924 h 582570"/>
                      <a:gd name="connsiteX17" fmla="*/ 1964266 w 2319866"/>
                      <a:gd name="connsiteY17" fmla="*/ 199857 h 582570"/>
                      <a:gd name="connsiteX18" fmla="*/ 2082800 w 2319866"/>
                      <a:gd name="connsiteY18" fmla="*/ 89791 h 582570"/>
                      <a:gd name="connsiteX19" fmla="*/ 2294466 w 2319866"/>
                      <a:gd name="connsiteY19" fmla="*/ 276057 h 582570"/>
                      <a:gd name="connsiteX20" fmla="*/ 2142066 w 2319866"/>
                      <a:gd name="connsiteY20" fmla="*/ 428457 h 582570"/>
                      <a:gd name="connsiteX21" fmla="*/ 2319866 w 2319866"/>
                      <a:gd name="connsiteY21" fmla="*/ 521591 h 582570"/>
                      <a:gd name="connsiteX0" fmla="*/ 0 w 2319866"/>
                      <a:gd name="connsiteY0" fmla="*/ 563924 h 582570"/>
                      <a:gd name="connsiteX1" fmla="*/ 245533 w 2319866"/>
                      <a:gd name="connsiteY1" fmla="*/ 5124 h 582570"/>
                      <a:gd name="connsiteX2" fmla="*/ 702733 w 2319866"/>
                      <a:gd name="connsiteY2" fmla="*/ 284524 h 582570"/>
                      <a:gd name="connsiteX3" fmla="*/ 1354666 w 2319866"/>
                      <a:gd name="connsiteY3" fmla="*/ 250657 h 582570"/>
                      <a:gd name="connsiteX4" fmla="*/ 1092200 w 2319866"/>
                      <a:gd name="connsiteY4" fmla="*/ 360724 h 582570"/>
                      <a:gd name="connsiteX5" fmla="*/ 795866 w 2319866"/>
                      <a:gd name="connsiteY5" fmla="*/ 81324 h 582570"/>
                      <a:gd name="connsiteX6" fmla="*/ 524933 w 2319866"/>
                      <a:gd name="connsiteY6" fmla="*/ 369191 h 582570"/>
                      <a:gd name="connsiteX7" fmla="*/ 541866 w 2319866"/>
                      <a:gd name="connsiteY7" fmla="*/ 555457 h 582570"/>
                      <a:gd name="connsiteX8" fmla="*/ 863600 w 2319866"/>
                      <a:gd name="connsiteY8" fmla="*/ 555457 h 582570"/>
                      <a:gd name="connsiteX9" fmla="*/ 931333 w 2319866"/>
                      <a:gd name="connsiteY9" fmla="*/ 309924 h 582570"/>
                      <a:gd name="connsiteX10" fmla="*/ 1117600 w 2319866"/>
                      <a:gd name="connsiteY10" fmla="*/ 496191 h 582570"/>
                      <a:gd name="connsiteX11" fmla="*/ 1464733 w 2319866"/>
                      <a:gd name="connsiteY11" fmla="*/ 419991 h 582570"/>
                      <a:gd name="connsiteX12" fmla="*/ 1642533 w 2319866"/>
                      <a:gd name="connsiteY12" fmla="*/ 157524 h 582570"/>
                      <a:gd name="connsiteX13" fmla="*/ 1397000 w 2319866"/>
                      <a:gd name="connsiteY13" fmla="*/ 284524 h 582570"/>
                      <a:gd name="connsiteX14" fmla="*/ 1490133 w 2319866"/>
                      <a:gd name="connsiteY14" fmla="*/ 538524 h 582570"/>
                      <a:gd name="connsiteX15" fmla="*/ 1913466 w 2319866"/>
                      <a:gd name="connsiteY15" fmla="*/ 436924 h 582570"/>
                      <a:gd name="connsiteX16" fmla="*/ 1964266 w 2319866"/>
                      <a:gd name="connsiteY16" fmla="*/ 199857 h 582570"/>
                      <a:gd name="connsiteX17" fmla="*/ 2082800 w 2319866"/>
                      <a:gd name="connsiteY17" fmla="*/ 89791 h 582570"/>
                      <a:gd name="connsiteX18" fmla="*/ 2294466 w 2319866"/>
                      <a:gd name="connsiteY18" fmla="*/ 276057 h 582570"/>
                      <a:gd name="connsiteX19" fmla="*/ 2142066 w 2319866"/>
                      <a:gd name="connsiteY19" fmla="*/ 428457 h 582570"/>
                      <a:gd name="connsiteX20" fmla="*/ 2319866 w 2319866"/>
                      <a:gd name="connsiteY20" fmla="*/ 521591 h 582570"/>
                      <a:gd name="connsiteX0" fmla="*/ 0 w 2319866"/>
                      <a:gd name="connsiteY0" fmla="*/ 564228 h 582874"/>
                      <a:gd name="connsiteX1" fmla="*/ 245533 w 2319866"/>
                      <a:gd name="connsiteY1" fmla="*/ 5428 h 582874"/>
                      <a:gd name="connsiteX2" fmla="*/ 702733 w 2319866"/>
                      <a:gd name="connsiteY2" fmla="*/ 284828 h 582874"/>
                      <a:gd name="connsiteX3" fmla="*/ 1092200 w 2319866"/>
                      <a:gd name="connsiteY3" fmla="*/ 361028 h 582874"/>
                      <a:gd name="connsiteX4" fmla="*/ 795866 w 2319866"/>
                      <a:gd name="connsiteY4" fmla="*/ 81628 h 582874"/>
                      <a:gd name="connsiteX5" fmla="*/ 524933 w 2319866"/>
                      <a:gd name="connsiteY5" fmla="*/ 369495 h 582874"/>
                      <a:gd name="connsiteX6" fmla="*/ 541866 w 2319866"/>
                      <a:gd name="connsiteY6" fmla="*/ 555761 h 582874"/>
                      <a:gd name="connsiteX7" fmla="*/ 863600 w 2319866"/>
                      <a:gd name="connsiteY7" fmla="*/ 555761 h 582874"/>
                      <a:gd name="connsiteX8" fmla="*/ 931333 w 2319866"/>
                      <a:gd name="connsiteY8" fmla="*/ 310228 h 582874"/>
                      <a:gd name="connsiteX9" fmla="*/ 1117600 w 2319866"/>
                      <a:gd name="connsiteY9" fmla="*/ 496495 h 582874"/>
                      <a:gd name="connsiteX10" fmla="*/ 1464733 w 2319866"/>
                      <a:gd name="connsiteY10" fmla="*/ 420295 h 582874"/>
                      <a:gd name="connsiteX11" fmla="*/ 1642533 w 2319866"/>
                      <a:gd name="connsiteY11" fmla="*/ 157828 h 582874"/>
                      <a:gd name="connsiteX12" fmla="*/ 1397000 w 2319866"/>
                      <a:gd name="connsiteY12" fmla="*/ 284828 h 582874"/>
                      <a:gd name="connsiteX13" fmla="*/ 1490133 w 2319866"/>
                      <a:gd name="connsiteY13" fmla="*/ 538828 h 582874"/>
                      <a:gd name="connsiteX14" fmla="*/ 1913466 w 2319866"/>
                      <a:gd name="connsiteY14" fmla="*/ 437228 h 582874"/>
                      <a:gd name="connsiteX15" fmla="*/ 1964266 w 2319866"/>
                      <a:gd name="connsiteY15" fmla="*/ 200161 h 582874"/>
                      <a:gd name="connsiteX16" fmla="*/ 2082800 w 2319866"/>
                      <a:gd name="connsiteY16" fmla="*/ 90095 h 582874"/>
                      <a:gd name="connsiteX17" fmla="*/ 2294466 w 2319866"/>
                      <a:gd name="connsiteY17" fmla="*/ 276361 h 582874"/>
                      <a:gd name="connsiteX18" fmla="*/ 2142066 w 2319866"/>
                      <a:gd name="connsiteY18" fmla="*/ 428761 h 582874"/>
                      <a:gd name="connsiteX19" fmla="*/ 2319866 w 2319866"/>
                      <a:gd name="connsiteY19" fmla="*/ 521895 h 582874"/>
                      <a:gd name="connsiteX0" fmla="*/ 0 w 2319866"/>
                      <a:gd name="connsiteY0" fmla="*/ 563517 h 582163"/>
                      <a:gd name="connsiteX1" fmla="*/ 245533 w 2319866"/>
                      <a:gd name="connsiteY1" fmla="*/ 4717 h 582163"/>
                      <a:gd name="connsiteX2" fmla="*/ 702733 w 2319866"/>
                      <a:gd name="connsiteY2" fmla="*/ 284117 h 582163"/>
                      <a:gd name="connsiteX3" fmla="*/ 795866 w 2319866"/>
                      <a:gd name="connsiteY3" fmla="*/ 80917 h 582163"/>
                      <a:gd name="connsiteX4" fmla="*/ 524933 w 2319866"/>
                      <a:gd name="connsiteY4" fmla="*/ 368784 h 582163"/>
                      <a:gd name="connsiteX5" fmla="*/ 541866 w 2319866"/>
                      <a:gd name="connsiteY5" fmla="*/ 555050 h 582163"/>
                      <a:gd name="connsiteX6" fmla="*/ 863600 w 2319866"/>
                      <a:gd name="connsiteY6" fmla="*/ 555050 h 582163"/>
                      <a:gd name="connsiteX7" fmla="*/ 931333 w 2319866"/>
                      <a:gd name="connsiteY7" fmla="*/ 309517 h 582163"/>
                      <a:gd name="connsiteX8" fmla="*/ 1117600 w 2319866"/>
                      <a:gd name="connsiteY8" fmla="*/ 495784 h 582163"/>
                      <a:gd name="connsiteX9" fmla="*/ 1464733 w 2319866"/>
                      <a:gd name="connsiteY9" fmla="*/ 419584 h 582163"/>
                      <a:gd name="connsiteX10" fmla="*/ 1642533 w 2319866"/>
                      <a:gd name="connsiteY10" fmla="*/ 157117 h 582163"/>
                      <a:gd name="connsiteX11" fmla="*/ 1397000 w 2319866"/>
                      <a:gd name="connsiteY11" fmla="*/ 284117 h 582163"/>
                      <a:gd name="connsiteX12" fmla="*/ 1490133 w 2319866"/>
                      <a:gd name="connsiteY12" fmla="*/ 538117 h 582163"/>
                      <a:gd name="connsiteX13" fmla="*/ 1913466 w 2319866"/>
                      <a:gd name="connsiteY13" fmla="*/ 436517 h 582163"/>
                      <a:gd name="connsiteX14" fmla="*/ 1964266 w 2319866"/>
                      <a:gd name="connsiteY14" fmla="*/ 199450 h 582163"/>
                      <a:gd name="connsiteX15" fmla="*/ 2082800 w 2319866"/>
                      <a:gd name="connsiteY15" fmla="*/ 89384 h 582163"/>
                      <a:gd name="connsiteX16" fmla="*/ 2294466 w 2319866"/>
                      <a:gd name="connsiteY16" fmla="*/ 275650 h 582163"/>
                      <a:gd name="connsiteX17" fmla="*/ 2142066 w 2319866"/>
                      <a:gd name="connsiteY17" fmla="*/ 428050 h 582163"/>
                      <a:gd name="connsiteX18" fmla="*/ 2319866 w 2319866"/>
                      <a:gd name="connsiteY18" fmla="*/ 521184 h 582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319866" h="582163">
                        <a:moveTo>
                          <a:pt x="0" y="563517"/>
                        </a:moveTo>
                        <a:cubicBezTo>
                          <a:pt x="64205" y="307400"/>
                          <a:pt x="128411" y="51284"/>
                          <a:pt x="245533" y="4717"/>
                        </a:cubicBezTo>
                        <a:cubicBezTo>
                          <a:pt x="362655" y="-41850"/>
                          <a:pt x="611011" y="271417"/>
                          <a:pt x="702733" y="284117"/>
                        </a:cubicBezTo>
                        <a:cubicBezTo>
                          <a:pt x="794455" y="296817"/>
                          <a:pt x="825499" y="66806"/>
                          <a:pt x="795866" y="80917"/>
                        </a:cubicBezTo>
                        <a:cubicBezTo>
                          <a:pt x="766233" y="95028"/>
                          <a:pt x="567266" y="289762"/>
                          <a:pt x="524933" y="368784"/>
                        </a:cubicBezTo>
                        <a:cubicBezTo>
                          <a:pt x="482600" y="447806"/>
                          <a:pt x="485422" y="524006"/>
                          <a:pt x="541866" y="555050"/>
                        </a:cubicBezTo>
                        <a:cubicBezTo>
                          <a:pt x="598310" y="586094"/>
                          <a:pt x="798689" y="595972"/>
                          <a:pt x="863600" y="555050"/>
                        </a:cubicBezTo>
                        <a:cubicBezTo>
                          <a:pt x="928511" y="514128"/>
                          <a:pt x="889000" y="319395"/>
                          <a:pt x="931333" y="309517"/>
                        </a:cubicBezTo>
                        <a:cubicBezTo>
                          <a:pt x="973666" y="299639"/>
                          <a:pt x="1028700" y="477440"/>
                          <a:pt x="1117600" y="495784"/>
                        </a:cubicBezTo>
                        <a:cubicBezTo>
                          <a:pt x="1206500" y="514128"/>
                          <a:pt x="1377244" y="476028"/>
                          <a:pt x="1464733" y="419584"/>
                        </a:cubicBezTo>
                        <a:cubicBezTo>
                          <a:pt x="1552222" y="363140"/>
                          <a:pt x="1653822" y="179695"/>
                          <a:pt x="1642533" y="157117"/>
                        </a:cubicBezTo>
                        <a:cubicBezTo>
                          <a:pt x="1631244" y="134539"/>
                          <a:pt x="1422400" y="220617"/>
                          <a:pt x="1397000" y="284117"/>
                        </a:cubicBezTo>
                        <a:cubicBezTo>
                          <a:pt x="1371600" y="347617"/>
                          <a:pt x="1404055" y="512717"/>
                          <a:pt x="1490133" y="538117"/>
                        </a:cubicBezTo>
                        <a:cubicBezTo>
                          <a:pt x="1576211" y="563517"/>
                          <a:pt x="1834444" y="492961"/>
                          <a:pt x="1913466" y="436517"/>
                        </a:cubicBezTo>
                        <a:cubicBezTo>
                          <a:pt x="1992488" y="380072"/>
                          <a:pt x="1936044" y="257305"/>
                          <a:pt x="1964266" y="199450"/>
                        </a:cubicBezTo>
                        <a:cubicBezTo>
                          <a:pt x="1992488" y="141594"/>
                          <a:pt x="2027767" y="76684"/>
                          <a:pt x="2082800" y="89384"/>
                        </a:cubicBezTo>
                        <a:cubicBezTo>
                          <a:pt x="2137833" y="102084"/>
                          <a:pt x="2284588" y="219206"/>
                          <a:pt x="2294466" y="275650"/>
                        </a:cubicBezTo>
                        <a:cubicBezTo>
                          <a:pt x="2304344" y="332094"/>
                          <a:pt x="2137833" y="387128"/>
                          <a:pt x="2142066" y="428050"/>
                        </a:cubicBezTo>
                        <a:cubicBezTo>
                          <a:pt x="2146299" y="468972"/>
                          <a:pt x="2233082" y="495078"/>
                          <a:pt x="2319866" y="521184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8DA24B5-2984-FD84-DE81-EDA93F544F6C}"/>
                      </a:ext>
                    </a:extLst>
                  </p:cNvPr>
                  <p:cNvSpPr/>
                  <p:nvPr/>
                </p:nvSpPr>
                <p:spPr>
                  <a:xfrm>
                    <a:off x="1162334" y="3046434"/>
                    <a:ext cx="1316650" cy="511147"/>
                  </a:xfrm>
                  <a:custGeom>
                    <a:avLst/>
                    <a:gdLst>
                      <a:gd name="connsiteX0" fmla="*/ 0 w 2035842"/>
                      <a:gd name="connsiteY0" fmla="*/ 696222 h 696222"/>
                      <a:gd name="connsiteX1" fmla="*/ 347133 w 2035842"/>
                      <a:gd name="connsiteY1" fmla="*/ 272888 h 696222"/>
                      <a:gd name="connsiteX2" fmla="*/ 745067 w 2035842"/>
                      <a:gd name="connsiteY2" fmla="*/ 450688 h 696222"/>
                      <a:gd name="connsiteX3" fmla="*/ 541867 w 2035842"/>
                      <a:gd name="connsiteY3" fmla="*/ 679288 h 696222"/>
                      <a:gd name="connsiteX4" fmla="*/ 397933 w 2035842"/>
                      <a:gd name="connsiteY4" fmla="*/ 442222 h 696222"/>
                      <a:gd name="connsiteX5" fmla="*/ 685800 w 2035842"/>
                      <a:gd name="connsiteY5" fmla="*/ 205155 h 696222"/>
                      <a:gd name="connsiteX6" fmla="*/ 1075267 w 2035842"/>
                      <a:gd name="connsiteY6" fmla="*/ 222088 h 696222"/>
                      <a:gd name="connsiteX7" fmla="*/ 1337733 w 2035842"/>
                      <a:gd name="connsiteY7" fmla="*/ 128955 h 696222"/>
                      <a:gd name="connsiteX8" fmla="*/ 1049867 w 2035842"/>
                      <a:gd name="connsiteY8" fmla="*/ 10422 h 696222"/>
                      <a:gd name="connsiteX9" fmla="*/ 829733 w 2035842"/>
                      <a:gd name="connsiteY9" fmla="*/ 416822 h 696222"/>
                      <a:gd name="connsiteX10" fmla="*/ 905933 w 2035842"/>
                      <a:gd name="connsiteY10" fmla="*/ 611555 h 696222"/>
                      <a:gd name="connsiteX11" fmla="*/ 1320800 w 2035842"/>
                      <a:gd name="connsiteY11" fmla="*/ 645422 h 696222"/>
                      <a:gd name="connsiteX12" fmla="*/ 1075267 w 2035842"/>
                      <a:gd name="connsiteY12" fmla="*/ 366022 h 696222"/>
                      <a:gd name="connsiteX13" fmla="*/ 1337733 w 2035842"/>
                      <a:gd name="connsiteY13" fmla="*/ 306755 h 696222"/>
                      <a:gd name="connsiteX14" fmla="*/ 1405467 w 2035842"/>
                      <a:gd name="connsiteY14" fmla="*/ 213622 h 696222"/>
                      <a:gd name="connsiteX15" fmla="*/ 1041400 w 2035842"/>
                      <a:gd name="connsiteY15" fmla="*/ 95088 h 696222"/>
                      <a:gd name="connsiteX16" fmla="*/ 1397000 w 2035842"/>
                      <a:gd name="connsiteY16" fmla="*/ 442222 h 696222"/>
                      <a:gd name="connsiteX17" fmla="*/ 1634067 w 2035842"/>
                      <a:gd name="connsiteY17" fmla="*/ 416822 h 696222"/>
                      <a:gd name="connsiteX18" fmla="*/ 1718733 w 2035842"/>
                      <a:gd name="connsiteY18" fmla="*/ 230555 h 696222"/>
                      <a:gd name="connsiteX19" fmla="*/ 2032000 w 2035842"/>
                      <a:gd name="connsiteY19" fmla="*/ 340622 h 696222"/>
                      <a:gd name="connsiteX20" fmla="*/ 1871133 w 2035842"/>
                      <a:gd name="connsiteY20" fmla="*/ 484555 h 696222"/>
                      <a:gd name="connsiteX21" fmla="*/ 1549400 w 2035842"/>
                      <a:gd name="connsiteY21" fmla="*/ 620022 h 696222"/>
                      <a:gd name="connsiteX0" fmla="*/ 0 w 2035842"/>
                      <a:gd name="connsiteY0" fmla="*/ 724329 h 724329"/>
                      <a:gd name="connsiteX1" fmla="*/ 347133 w 2035842"/>
                      <a:gd name="connsiteY1" fmla="*/ 300995 h 724329"/>
                      <a:gd name="connsiteX2" fmla="*/ 745067 w 2035842"/>
                      <a:gd name="connsiteY2" fmla="*/ 478795 h 724329"/>
                      <a:gd name="connsiteX3" fmla="*/ 541867 w 2035842"/>
                      <a:gd name="connsiteY3" fmla="*/ 707395 h 724329"/>
                      <a:gd name="connsiteX4" fmla="*/ 397933 w 2035842"/>
                      <a:gd name="connsiteY4" fmla="*/ 470329 h 724329"/>
                      <a:gd name="connsiteX5" fmla="*/ 685800 w 2035842"/>
                      <a:gd name="connsiteY5" fmla="*/ 233262 h 724329"/>
                      <a:gd name="connsiteX6" fmla="*/ 1075267 w 2035842"/>
                      <a:gd name="connsiteY6" fmla="*/ 250195 h 724329"/>
                      <a:gd name="connsiteX7" fmla="*/ 1337733 w 2035842"/>
                      <a:gd name="connsiteY7" fmla="*/ 157062 h 724329"/>
                      <a:gd name="connsiteX8" fmla="*/ 1103810 w 2035842"/>
                      <a:gd name="connsiteY8" fmla="*/ 30214 h 724329"/>
                      <a:gd name="connsiteX9" fmla="*/ 1049867 w 2035842"/>
                      <a:gd name="connsiteY9" fmla="*/ 38529 h 724329"/>
                      <a:gd name="connsiteX10" fmla="*/ 829733 w 2035842"/>
                      <a:gd name="connsiteY10" fmla="*/ 444929 h 724329"/>
                      <a:gd name="connsiteX11" fmla="*/ 905933 w 2035842"/>
                      <a:gd name="connsiteY11" fmla="*/ 639662 h 724329"/>
                      <a:gd name="connsiteX12" fmla="*/ 1320800 w 2035842"/>
                      <a:gd name="connsiteY12" fmla="*/ 673529 h 724329"/>
                      <a:gd name="connsiteX13" fmla="*/ 1075267 w 2035842"/>
                      <a:gd name="connsiteY13" fmla="*/ 394129 h 724329"/>
                      <a:gd name="connsiteX14" fmla="*/ 1337733 w 2035842"/>
                      <a:gd name="connsiteY14" fmla="*/ 334862 h 724329"/>
                      <a:gd name="connsiteX15" fmla="*/ 1405467 w 2035842"/>
                      <a:gd name="connsiteY15" fmla="*/ 241729 h 724329"/>
                      <a:gd name="connsiteX16" fmla="*/ 1041400 w 2035842"/>
                      <a:gd name="connsiteY16" fmla="*/ 123195 h 724329"/>
                      <a:gd name="connsiteX17" fmla="*/ 1397000 w 2035842"/>
                      <a:gd name="connsiteY17" fmla="*/ 470329 h 724329"/>
                      <a:gd name="connsiteX18" fmla="*/ 1634067 w 2035842"/>
                      <a:gd name="connsiteY18" fmla="*/ 444929 h 724329"/>
                      <a:gd name="connsiteX19" fmla="*/ 1718733 w 2035842"/>
                      <a:gd name="connsiteY19" fmla="*/ 258662 h 724329"/>
                      <a:gd name="connsiteX20" fmla="*/ 2032000 w 2035842"/>
                      <a:gd name="connsiteY20" fmla="*/ 368729 h 724329"/>
                      <a:gd name="connsiteX21" fmla="*/ 1871133 w 2035842"/>
                      <a:gd name="connsiteY21" fmla="*/ 512662 h 724329"/>
                      <a:gd name="connsiteX22" fmla="*/ 1549400 w 2035842"/>
                      <a:gd name="connsiteY22" fmla="*/ 648129 h 724329"/>
                      <a:gd name="connsiteX0" fmla="*/ 0 w 2035842"/>
                      <a:gd name="connsiteY0" fmla="*/ 704122 h 704122"/>
                      <a:gd name="connsiteX1" fmla="*/ 347133 w 2035842"/>
                      <a:gd name="connsiteY1" fmla="*/ 280788 h 704122"/>
                      <a:gd name="connsiteX2" fmla="*/ 745067 w 2035842"/>
                      <a:gd name="connsiteY2" fmla="*/ 458588 h 704122"/>
                      <a:gd name="connsiteX3" fmla="*/ 541867 w 2035842"/>
                      <a:gd name="connsiteY3" fmla="*/ 687188 h 704122"/>
                      <a:gd name="connsiteX4" fmla="*/ 397933 w 2035842"/>
                      <a:gd name="connsiteY4" fmla="*/ 450122 h 704122"/>
                      <a:gd name="connsiteX5" fmla="*/ 685800 w 2035842"/>
                      <a:gd name="connsiteY5" fmla="*/ 213055 h 704122"/>
                      <a:gd name="connsiteX6" fmla="*/ 1075267 w 2035842"/>
                      <a:gd name="connsiteY6" fmla="*/ 229988 h 704122"/>
                      <a:gd name="connsiteX7" fmla="*/ 1337733 w 2035842"/>
                      <a:gd name="connsiteY7" fmla="*/ 136855 h 704122"/>
                      <a:gd name="connsiteX8" fmla="*/ 1103810 w 2035842"/>
                      <a:gd name="connsiteY8" fmla="*/ 10007 h 704122"/>
                      <a:gd name="connsiteX9" fmla="*/ 829733 w 2035842"/>
                      <a:gd name="connsiteY9" fmla="*/ 424722 h 704122"/>
                      <a:gd name="connsiteX10" fmla="*/ 905933 w 2035842"/>
                      <a:gd name="connsiteY10" fmla="*/ 619455 h 704122"/>
                      <a:gd name="connsiteX11" fmla="*/ 1320800 w 2035842"/>
                      <a:gd name="connsiteY11" fmla="*/ 653322 h 704122"/>
                      <a:gd name="connsiteX12" fmla="*/ 1075267 w 2035842"/>
                      <a:gd name="connsiteY12" fmla="*/ 373922 h 704122"/>
                      <a:gd name="connsiteX13" fmla="*/ 1337733 w 2035842"/>
                      <a:gd name="connsiteY13" fmla="*/ 314655 h 704122"/>
                      <a:gd name="connsiteX14" fmla="*/ 1405467 w 2035842"/>
                      <a:gd name="connsiteY14" fmla="*/ 221522 h 704122"/>
                      <a:gd name="connsiteX15" fmla="*/ 1041400 w 2035842"/>
                      <a:gd name="connsiteY15" fmla="*/ 102988 h 704122"/>
                      <a:gd name="connsiteX16" fmla="*/ 1397000 w 2035842"/>
                      <a:gd name="connsiteY16" fmla="*/ 450122 h 704122"/>
                      <a:gd name="connsiteX17" fmla="*/ 1634067 w 2035842"/>
                      <a:gd name="connsiteY17" fmla="*/ 424722 h 704122"/>
                      <a:gd name="connsiteX18" fmla="*/ 1718733 w 2035842"/>
                      <a:gd name="connsiteY18" fmla="*/ 238455 h 704122"/>
                      <a:gd name="connsiteX19" fmla="*/ 2032000 w 2035842"/>
                      <a:gd name="connsiteY19" fmla="*/ 348522 h 704122"/>
                      <a:gd name="connsiteX20" fmla="*/ 1871133 w 2035842"/>
                      <a:gd name="connsiteY20" fmla="*/ 492455 h 704122"/>
                      <a:gd name="connsiteX21" fmla="*/ 1549400 w 2035842"/>
                      <a:gd name="connsiteY21" fmla="*/ 627922 h 70412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1337733 w 2035842"/>
                      <a:gd name="connsiteY7" fmla="*/ 41185 h 608452"/>
                      <a:gd name="connsiteX8" fmla="*/ 829733 w 2035842"/>
                      <a:gd name="connsiteY8" fmla="*/ 329052 h 608452"/>
                      <a:gd name="connsiteX9" fmla="*/ 905933 w 2035842"/>
                      <a:gd name="connsiteY9" fmla="*/ 523785 h 608452"/>
                      <a:gd name="connsiteX10" fmla="*/ 1320800 w 2035842"/>
                      <a:gd name="connsiteY10" fmla="*/ 557652 h 608452"/>
                      <a:gd name="connsiteX11" fmla="*/ 1075267 w 2035842"/>
                      <a:gd name="connsiteY11" fmla="*/ 278252 h 608452"/>
                      <a:gd name="connsiteX12" fmla="*/ 1337733 w 2035842"/>
                      <a:gd name="connsiteY12" fmla="*/ 218985 h 608452"/>
                      <a:gd name="connsiteX13" fmla="*/ 1405467 w 2035842"/>
                      <a:gd name="connsiteY13" fmla="*/ 125852 h 608452"/>
                      <a:gd name="connsiteX14" fmla="*/ 1041400 w 2035842"/>
                      <a:gd name="connsiteY14" fmla="*/ 7318 h 608452"/>
                      <a:gd name="connsiteX15" fmla="*/ 1397000 w 2035842"/>
                      <a:gd name="connsiteY15" fmla="*/ 354452 h 608452"/>
                      <a:gd name="connsiteX16" fmla="*/ 1634067 w 2035842"/>
                      <a:gd name="connsiteY16" fmla="*/ 329052 h 608452"/>
                      <a:gd name="connsiteX17" fmla="*/ 1718733 w 2035842"/>
                      <a:gd name="connsiteY17" fmla="*/ 142785 h 608452"/>
                      <a:gd name="connsiteX18" fmla="*/ 2032000 w 2035842"/>
                      <a:gd name="connsiteY18" fmla="*/ 252852 h 608452"/>
                      <a:gd name="connsiteX19" fmla="*/ 1871133 w 2035842"/>
                      <a:gd name="connsiteY19" fmla="*/ 396785 h 608452"/>
                      <a:gd name="connsiteX20" fmla="*/ 1549400 w 2035842"/>
                      <a:gd name="connsiteY20" fmla="*/ 532252 h 608452"/>
                      <a:gd name="connsiteX0" fmla="*/ 0 w 2035842"/>
                      <a:gd name="connsiteY0" fmla="*/ 608452 h 608452"/>
                      <a:gd name="connsiteX1" fmla="*/ 347133 w 2035842"/>
                      <a:gd name="connsiteY1" fmla="*/ 185118 h 608452"/>
                      <a:gd name="connsiteX2" fmla="*/ 745067 w 2035842"/>
                      <a:gd name="connsiteY2" fmla="*/ 362918 h 608452"/>
                      <a:gd name="connsiteX3" fmla="*/ 541867 w 2035842"/>
                      <a:gd name="connsiteY3" fmla="*/ 591518 h 608452"/>
                      <a:gd name="connsiteX4" fmla="*/ 397933 w 2035842"/>
                      <a:gd name="connsiteY4" fmla="*/ 354452 h 608452"/>
                      <a:gd name="connsiteX5" fmla="*/ 685800 w 2035842"/>
                      <a:gd name="connsiteY5" fmla="*/ 117385 h 608452"/>
                      <a:gd name="connsiteX6" fmla="*/ 1075267 w 2035842"/>
                      <a:gd name="connsiteY6" fmla="*/ 134318 h 608452"/>
                      <a:gd name="connsiteX7" fmla="*/ 829733 w 2035842"/>
                      <a:gd name="connsiteY7" fmla="*/ 329052 h 608452"/>
                      <a:gd name="connsiteX8" fmla="*/ 905933 w 2035842"/>
                      <a:gd name="connsiteY8" fmla="*/ 523785 h 608452"/>
                      <a:gd name="connsiteX9" fmla="*/ 1320800 w 2035842"/>
                      <a:gd name="connsiteY9" fmla="*/ 557652 h 608452"/>
                      <a:gd name="connsiteX10" fmla="*/ 1075267 w 2035842"/>
                      <a:gd name="connsiteY10" fmla="*/ 278252 h 608452"/>
                      <a:gd name="connsiteX11" fmla="*/ 1337733 w 2035842"/>
                      <a:gd name="connsiteY11" fmla="*/ 218985 h 608452"/>
                      <a:gd name="connsiteX12" fmla="*/ 1405467 w 2035842"/>
                      <a:gd name="connsiteY12" fmla="*/ 125852 h 608452"/>
                      <a:gd name="connsiteX13" fmla="*/ 1041400 w 2035842"/>
                      <a:gd name="connsiteY13" fmla="*/ 7318 h 608452"/>
                      <a:gd name="connsiteX14" fmla="*/ 1397000 w 2035842"/>
                      <a:gd name="connsiteY14" fmla="*/ 354452 h 608452"/>
                      <a:gd name="connsiteX15" fmla="*/ 1634067 w 2035842"/>
                      <a:gd name="connsiteY15" fmla="*/ 329052 h 608452"/>
                      <a:gd name="connsiteX16" fmla="*/ 1718733 w 2035842"/>
                      <a:gd name="connsiteY16" fmla="*/ 142785 h 608452"/>
                      <a:gd name="connsiteX17" fmla="*/ 2032000 w 2035842"/>
                      <a:gd name="connsiteY17" fmla="*/ 252852 h 608452"/>
                      <a:gd name="connsiteX18" fmla="*/ 1871133 w 2035842"/>
                      <a:gd name="connsiteY18" fmla="*/ 396785 h 608452"/>
                      <a:gd name="connsiteX19" fmla="*/ 1549400 w 2035842"/>
                      <a:gd name="connsiteY19" fmla="*/ 532252 h 608452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405467 w 2035842"/>
                      <a:gd name="connsiteY12" fmla="*/ 28546 h 511146"/>
                      <a:gd name="connsiteX13" fmla="*/ 1397000 w 2035842"/>
                      <a:gd name="connsiteY13" fmla="*/ 257146 h 511146"/>
                      <a:gd name="connsiteX14" fmla="*/ 1634067 w 2035842"/>
                      <a:gd name="connsiteY14" fmla="*/ 231746 h 511146"/>
                      <a:gd name="connsiteX15" fmla="*/ 1718733 w 2035842"/>
                      <a:gd name="connsiteY15" fmla="*/ 45479 h 511146"/>
                      <a:gd name="connsiteX16" fmla="*/ 2032000 w 2035842"/>
                      <a:gd name="connsiteY16" fmla="*/ 155546 h 511146"/>
                      <a:gd name="connsiteX17" fmla="*/ 1871133 w 2035842"/>
                      <a:gd name="connsiteY17" fmla="*/ 299479 h 511146"/>
                      <a:gd name="connsiteX18" fmla="*/ 1549400 w 2035842"/>
                      <a:gd name="connsiteY18" fmla="*/ 434946 h 511146"/>
                      <a:gd name="connsiteX0" fmla="*/ 0 w 2035842"/>
                      <a:gd name="connsiteY0" fmla="*/ 511146 h 511146"/>
                      <a:gd name="connsiteX1" fmla="*/ 347133 w 2035842"/>
                      <a:gd name="connsiteY1" fmla="*/ 87812 h 511146"/>
                      <a:gd name="connsiteX2" fmla="*/ 745067 w 2035842"/>
                      <a:gd name="connsiteY2" fmla="*/ 265612 h 511146"/>
                      <a:gd name="connsiteX3" fmla="*/ 541867 w 2035842"/>
                      <a:gd name="connsiteY3" fmla="*/ 494212 h 511146"/>
                      <a:gd name="connsiteX4" fmla="*/ 397933 w 2035842"/>
                      <a:gd name="connsiteY4" fmla="*/ 257146 h 511146"/>
                      <a:gd name="connsiteX5" fmla="*/ 685800 w 2035842"/>
                      <a:gd name="connsiteY5" fmla="*/ 20079 h 511146"/>
                      <a:gd name="connsiteX6" fmla="*/ 1075267 w 2035842"/>
                      <a:gd name="connsiteY6" fmla="*/ 37012 h 511146"/>
                      <a:gd name="connsiteX7" fmla="*/ 829733 w 2035842"/>
                      <a:gd name="connsiteY7" fmla="*/ 231746 h 511146"/>
                      <a:gd name="connsiteX8" fmla="*/ 905933 w 2035842"/>
                      <a:gd name="connsiteY8" fmla="*/ 426479 h 511146"/>
                      <a:gd name="connsiteX9" fmla="*/ 1320800 w 2035842"/>
                      <a:gd name="connsiteY9" fmla="*/ 460346 h 511146"/>
                      <a:gd name="connsiteX10" fmla="*/ 1075267 w 2035842"/>
                      <a:gd name="connsiteY10" fmla="*/ 180946 h 511146"/>
                      <a:gd name="connsiteX11" fmla="*/ 1337733 w 2035842"/>
                      <a:gd name="connsiteY11" fmla="*/ 121679 h 511146"/>
                      <a:gd name="connsiteX12" fmla="*/ 1397000 w 2035842"/>
                      <a:gd name="connsiteY12" fmla="*/ 257146 h 511146"/>
                      <a:gd name="connsiteX13" fmla="*/ 1634067 w 2035842"/>
                      <a:gd name="connsiteY13" fmla="*/ 231746 h 511146"/>
                      <a:gd name="connsiteX14" fmla="*/ 1718733 w 2035842"/>
                      <a:gd name="connsiteY14" fmla="*/ 45479 h 511146"/>
                      <a:gd name="connsiteX15" fmla="*/ 2032000 w 2035842"/>
                      <a:gd name="connsiteY15" fmla="*/ 155546 h 511146"/>
                      <a:gd name="connsiteX16" fmla="*/ 1871133 w 2035842"/>
                      <a:gd name="connsiteY16" fmla="*/ 299479 h 511146"/>
                      <a:gd name="connsiteX17" fmla="*/ 1549400 w 2035842"/>
                      <a:gd name="connsiteY17" fmla="*/ 434946 h 51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35842" h="511146">
                        <a:moveTo>
                          <a:pt x="0" y="511146"/>
                        </a:moveTo>
                        <a:cubicBezTo>
                          <a:pt x="111477" y="319940"/>
                          <a:pt x="222955" y="128734"/>
                          <a:pt x="347133" y="87812"/>
                        </a:cubicBezTo>
                        <a:cubicBezTo>
                          <a:pt x="471311" y="46890"/>
                          <a:pt x="712611" y="197879"/>
                          <a:pt x="745067" y="265612"/>
                        </a:cubicBezTo>
                        <a:cubicBezTo>
                          <a:pt x="777523" y="333345"/>
                          <a:pt x="599723" y="495623"/>
                          <a:pt x="541867" y="494212"/>
                        </a:cubicBezTo>
                        <a:cubicBezTo>
                          <a:pt x="484011" y="492801"/>
                          <a:pt x="373944" y="336168"/>
                          <a:pt x="397933" y="257146"/>
                        </a:cubicBezTo>
                        <a:cubicBezTo>
                          <a:pt x="421922" y="178124"/>
                          <a:pt x="572911" y="56768"/>
                          <a:pt x="685800" y="20079"/>
                        </a:cubicBezTo>
                        <a:cubicBezTo>
                          <a:pt x="798689" y="-16610"/>
                          <a:pt x="1051278" y="1734"/>
                          <a:pt x="1075267" y="37012"/>
                        </a:cubicBezTo>
                        <a:cubicBezTo>
                          <a:pt x="1099256" y="72290"/>
                          <a:pt x="857955" y="166835"/>
                          <a:pt x="829733" y="231746"/>
                        </a:cubicBezTo>
                        <a:cubicBezTo>
                          <a:pt x="801511" y="296657"/>
                          <a:pt x="824089" y="388379"/>
                          <a:pt x="905933" y="426479"/>
                        </a:cubicBezTo>
                        <a:cubicBezTo>
                          <a:pt x="987777" y="464579"/>
                          <a:pt x="1292578" y="501268"/>
                          <a:pt x="1320800" y="460346"/>
                        </a:cubicBezTo>
                        <a:cubicBezTo>
                          <a:pt x="1349022" y="419424"/>
                          <a:pt x="1072445" y="237391"/>
                          <a:pt x="1075267" y="180946"/>
                        </a:cubicBezTo>
                        <a:cubicBezTo>
                          <a:pt x="1078089" y="124501"/>
                          <a:pt x="1284111" y="108979"/>
                          <a:pt x="1337733" y="121679"/>
                        </a:cubicBezTo>
                        <a:cubicBezTo>
                          <a:pt x="1391355" y="134379"/>
                          <a:pt x="1347611" y="238802"/>
                          <a:pt x="1397000" y="257146"/>
                        </a:cubicBezTo>
                        <a:cubicBezTo>
                          <a:pt x="1446389" y="275490"/>
                          <a:pt x="1580445" y="267024"/>
                          <a:pt x="1634067" y="231746"/>
                        </a:cubicBezTo>
                        <a:cubicBezTo>
                          <a:pt x="1687689" y="196468"/>
                          <a:pt x="1652411" y="58179"/>
                          <a:pt x="1718733" y="45479"/>
                        </a:cubicBezTo>
                        <a:cubicBezTo>
                          <a:pt x="1785055" y="32779"/>
                          <a:pt x="2006600" y="113213"/>
                          <a:pt x="2032000" y="155546"/>
                        </a:cubicBezTo>
                        <a:cubicBezTo>
                          <a:pt x="2057400" y="197879"/>
                          <a:pt x="1951566" y="252912"/>
                          <a:pt x="1871133" y="299479"/>
                        </a:cubicBezTo>
                        <a:cubicBezTo>
                          <a:pt x="1790700" y="346046"/>
                          <a:pt x="1601611" y="406724"/>
                          <a:pt x="1549400" y="43494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BADACF4-72F4-AB03-6039-D08971BEB798}"/>
                      </a:ext>
                    </a:extLst>
                  </p:cNvPr>
                  <p:cNvSpPr/>
                  <p:nvPr/>
                </p:nvSpPr>
                <p:spPr>
                  <a:xfrm>
                    <a:off x="1105727" y="3847286"/>
                    <a:ext cx="2496990" cy="580029"/>
                  </a:xfrm>
                  <a:custGeom>
                    <a:avLst/>
                    <a:gdLst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19" fmla="*/ 1388533 w 2496990"/>
                      <a:gd name="connsiteY19" fmla="*/ 2235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18" fmla="*/ 1219200 w 2496990"/>
                      <a:gd name="connsiteY18" fmla="*/ 274377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  <a:gd name="connsiteX17" fmla="*/ 1278467 w 2496990"/>
                      <a:gd name="connsiteY17" fmla="*/ 443710 h 580028"/>
                      <a:gd name="connsiteX0" fmla="*/ 0 w 2496990"/>
                      <a:gd name="connsiteY0" fmla="*/ 265910 h 580028"/>
                      <a:gd name="connsiteX1" fmla="*/ 516467 w 2496990"/>
                      <a:gd name="connsiteY1" fmla="*/ 579177 h 580028"/>
                      <a:gd name="connsiteX2" fmla="*/ 838200 w 2496990"/>
                      <a:gd name="connsiteY2" fmla="*/ 181243 h 580028"/>
                      <a:gd name="connsiteX3" fmla="*/ 668867 w 2496990"/>
                      <a:gd name="connsiteY3" fmla="*/ 3443 h 580028"/>
                      <a:gd name="connsiteX4" fmla="*/ 584200 w 2496990"/>
                      <a:gd name="connsiteY4" fmla="*/ 325177 h 580028"/>
                      <a:gd name="connsiteX5" fmla="*/ 990600 w 2496990"/>
                      <a:gd name="connsiteY5" fmla="*/ 308243 h 580028"/>
                      <a:gd name="connsiteX6" fmla="*/ 1117600 w 2496990"/>
                      <a:gd name="connsiteY6" fmla="*/ 62710 h 580028"/>
                      <a:gd name="connsiteX7" fmla="*/ 1413933 w 2496990"/>
                      <a:gd name="connsiteY7" fmla="*/ 147377 h 580028"/>
                      <a:gd name="connsiteX8" fmla="*/ 1718733 w 2496990"/>
                      <a:gd name="connsiteY8" fmla="*/ 291310 h 580028"/>
                      <a:gd name="connsiteX9" fmla="*/ 1921933 w 2496990"/>
                      <a:gd name="connsiteY9" fmla="*/ 88110 h 580028"/>
                      <a:gd name="connsiteX10" fmla="*/ 1786467 w 2496990"/>
                      <a:gd name="connsiteY10" fmla="*/ 11910 h 580028"/>
                      <a:gd name="connsiteX11" fmla="*/ 1710267 w 2496990"/>
                      <a:gd name="connsiteY11" fmla="*/ 198177 h 580028"/>
                      <a:gd name="connsiteX12" fmla="*/ 2023533 w 2496990"/>
                      <a:gd name="connsiteY12" fmla="*/ 308243 h 580028"/>
                      <a:gd name="connsiteX13" fmla="*/ 2489200 w 2496990"/>
                      <a:gd name="connsiteY13" fmla="*/ 291310 h 580028"/>
                      <a:gd name="connsiteX14" fmla="*/ 2302933 w 2496990"/>
                      <a:gd name="connsiteY14" fmla="*/ 486043 h 580028"/>
                      <a:gd name="connsiteX15" fmla="*/ 2142067 w 2496990"/>
                      <a:gd name="connsiteY15" fmla="*/ 113510 h 580028"/>
                      <a:gd name="connsiteX16" fmla="*/ 1735667 w 2496990"/>
                      <a:gd name="connsiteY16" fmla="*/ 452177 h 58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96990" h="580028">
                        <a:moveTo>
                          <a:pt x="0" y="265910"/>
                        </a:moveTo>
                        <a:cubicBezTo>
                          <a:pt x="188383" y="429599"/>
                          <a:pt x="376767" y="593288"/>
                          <a:pt x="516467" y="579177"/>
                        </a:cubicBezTo>
                        <a:cubicBezTo>
                          <a:pt x="656167" y="565066"/>
                          <a:pt x="812800" y="277199"/>
                          <a:pt x="838200" y="181243"/>
                        </a:cubicBezTo>
                        <a:cubicBezTo>
                          <a:pt x="863600" y="85287"/>
                          <a:pt x="711200" y="-20546"/>
                          <a:pt x="668867" y="3443"/>
                        </a:cubicBezTo>
                        <a:cubicBezTo>
                          <a:pt x="626534" y="27432"/>
                          <a:pt x="530578" y="274377"/>
                          <a:pt x="584200" y="325177"/>
                        </a:cubicBezTo>
                        <a:cubicBezTo>
                          <a:pt x="637822" y="375977"/>
                          <a:pt x="901700" y="351988"/>
                          <a:pt x="990600" y="308243"/>
                        </a:cubicBezTo>
                        <a:cubicBezTo>
                          <a:pt x="1079500" y="264498"/>
                          <a:pt x="1047044" y="89521"/>
                          <a:pt x="1117600" y="62710"/>
                        </a:cubicBezTo>
                        <a:cubicBezTo>
                          <a:pt x="1188156" y="35899"/>
                          <a:pt x="1313744" y="109277"/>
                          <a:pt x="1413933" y="147377"/>
                        </a:cubicBezTo>
                        <a:cubicBezTo>
                          <a:pt x="1514122" y="185477"/>
                          <a:pt x="1634066" y="301188"/>
                          <a:pt x="1718733" y="291310"/>
                        </a:cubicBezTo>
                        <a:cubicBezTo>
                          <a:pt x="1803400" y="281432"/>
                          <a:pt x="1910644" y="134677"/>
                          <a:pt x="1921933" y="88110"/>
                        </a:cubicBezTo>
                        <a:cubicBezTo>
                          <a:pt x="1933222" y="41543"/>
                          <a:pt x="1821745" y="-6434"/>
                          <a:pt x="1786467" y="11910"/>
                        </a:cubicBezTo>
                        <a:cubicBezTo>
                          <a:pt x="1751189" y="30254"/>
                          <a:pt x="1670756" y="148788"/>
                          <a:pt x="1710267" y="198177"/>
                        </a:cubicBezTo>
                        <a:cubicBezTo>
                          <a:pt x="1749778" y="247566"/>
                          <a:pt x="1893711" y="292721"/>
                          <a:pt x="2023533" y="308243"/>
                        </a:cubicBezTo>
                        <a:cubicBezTo>
                          <a:pt x="2153355" y="323765"/>
                          <a:pt x="2442633" y="261677"/>
                          <a:pt x="2489200" y="291310"/>
                        </a:cubicBezTo>
                        <a:cubicBezTo>
                          <a:pt x="2535767" y="320943"/>
                          <a:pt x="2360789" y="515676"/>
                          <a:pt x="2302933" y="486043"/>
                        </a:cubicBezTo>
                        <a:cubicBezTo>
                          <a:pt x="2245078" y="456410"/>
                          <a:pt x="2236611" y="119154"/>
                          <a:pt x="2142067" y="113510"/>
                        </a:cubicBezTo>
                        <a:cubicBezTo>
                          <a:pt x="2047523" y="107866"/>
                          <a:pt x="1879600" y="397144"/>
                          <a:pt x="1735667" y="45217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855084-3E34-6959-64CA-F42C5794CFA9}"/>
                      </a:ext>
                    </a:extLst>
                  </p:cNvPr>
                  <p:cNvSpPr/>
                  <p:nvPr/>
                </p:nvSpPr>
                <p:spPr>
                  <a:xfrm>
                    <a:off x="1139581" y="1864672"/>
                    <a:ext cx="999445" cy="477166"/>
                  </a:xfrm>
                  <a:custGeom>
                    <a:avLst/>
                    <a:gdLst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083734 w 2016565"/>
                      <a:gd name="connsiteY15" fmla="*/ 146729 h 477166"/>
                      <a:gd name="connsiteX16" fmla="*/ 795867 w 2016565"/>
                      <a:gd name="connsiteY16" fmla="*/ 163663 h 477166"/>
                      <a:gd name="connsiteX17" fmla="*/ 897467 w 2016565"/>
                      <a:gd name="connsiteY17" fmla="*/ 409196 h 477166"/>
                      <a:gd name="connsiteX18" fmla="*/ 1413934 w 2016565"/>
                      <a:gd name="connsiteY18" fmla="*/ 392263 h 477166"/>
                      <a:gd name="connsiteX19" fmla="*/ 1388534 w 2016565"/>
                      <a:gd name="connsiteY19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795867 w 2016565"/>
                      <a:gd name="connsiteY15" fmla="*/ 163663 h 477166"/>
                      <a:gd name="connsiteX16" fmla="*/ 897467 w 2016565"/>
                      <a:gd name="connsiteY16" fmla="*/ 409196 h 477166"/>
                      <a:gd name="connsiteX17" fmla="*/ 1413934 w 2016565"/>
                      <a:gd name="connsiteY17" fmla="*/ 392263 h 477166"/>
                      <a:gd name="connsiteX18" fmla="*/ 1388534 w 2016565"/>
                      <a:gd name="connsiteY18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897467 w 2016565"/>
                      <a:gd name="connsiteY15" fmla="*/ 409196 h 477166"/>
                      <a:gd name="connsiteX16" fmla="*/ 1413934 w 2016565"/>
                      <a:gd name="connsiteY16" fmla="*/ 392263 h 477166"/>
                      <a:gd name="connsiteX17" fmla="*/ 1388534 w 2016565"/>
                      <a:gd name="connsiteY17" fmla="*/ 205996 h 477166"/>
                      <a:gd name="connsiteX0" fmla="*/ 0 w 2016565"/>
                      <a:gd name="connsiteY0" fmla="*/ 70529 h 477166"/>
                      <a:gd name="connsiteX1" fmla="*/ 211667 w 2016565"/>
                      <a:gd name="connsiteY1" fmla="*/ 349929 h 477166"/>
                      <a:gd name="connsiteX2" fmla="*/ 533400 w 2016565"/>
                      <a:gd name="connsiteY2" fmla="*/ 155196 h 477166"/>
                      <a:gd name="connsiteX3" fmla="*/ 651934 w 2016565"/>
                      <a:gd name="connsiteY3" fmla="*/ 332996 h 477166"/>
                      <a:gd name="connsiteX4" fmla="*/ 914400 w 2016565"/>
                      <a:gd name="connsiteY4" fmla="*/ 172129 h 477166"/>
                      <a:gd name="connsiteX5" fmla="*/ 1126067 w 2016565"/>
                      <a:gd name="connsiteY5" fmla="*/ 299129 h 477166"/>
                      <a:gd name="connsiteX6" fmla="*/ 1354667 w 2016565"/>
                      <a:gd name="connsiteY6" fmla="*/ 112863 h 477166"/>
                      <a:gd name="connsiteX7" fmla="*/ 1701800 w 2016565"/>
                      <a:gd name="connsiteY7" fmla="*/ 290663 h 477166"/>
                      <a:gd name="connsiteX8" fmla="*/ 1938867 w 2016565"/>
                      <a:gd name="connsiteY8" fmla="*/ 163663 h 477166"/>
                      <a:gd name="connsiteX9" fmla="*/ 1820334 w 2016565"/>
                      <a:gd name="connsiteY9" fmla="*/ 2796 h 477166"/>
                      <a:gd name="connsiteX10" fmla="*/ 1693334 w 2016565"/>
                      <a:gd name="connsiteY10" fmla="*/ 307596 h 477166"/>
                      <a:gd name="connsiteX11" fmla="*/ 1879600 w 2016565"/>
                      <a:gd name="connsiteY11" fmla="*/ 476929 h 477166"/>
                      <a:gd name="connsiteX12" fmla="*/ 2006600 w 2016565"/>
                      <a:gd name="connsiteY12" fmla="*/ 273729 h 477166"/>
                      <a:gd name="connsiteX13" fmla="*/ 1608667 w 2016565"/>
                      <a:gd name="connsiteY13" fmla="*/ 78996 h 477166"/>
                      <a:gd name="connsiteX14" fmla="*/ 1278467 w 2016565"/>
                      <a:gd name="connsiteY14" fmla="*/ 332996 h 477166"/>
                      <a:gd name="connsiteX15" fmla="*/ 1413934 w 2016565"/>
                      <a:gd name="connsiteY15" fmla="*/ 392263 h 477166"/>
                      <a:gd name="connsiteX16" fmla="*/ 1388534 w 2016565"/>
                      <a:gd name="connsiteY16" fmla="*/ 205996 h 47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16565" h="477166">
                        <a:moveTo>
                          <a:pt x="0" y="70529"/>
                        </a:moveTo>
                        <a:cubicBezTo>
                          <a:pt x="61383" y="203173"/>
                          <a:pt x="122767" y="335818"/>
                          <a:pt x="211667" y="349929"/>
                        </a:cubicBezTo>
                        <a:cubicBezTo>
                          <a:pt x="300567" y="364040"/>
                          <a:pt x="460022" y="158018"/>
                          <a:pt x="533400" y="155196"/>
                        </a:cubicBezTo>
                        <a:cubicBezTo>
                          <a:pt x="606778" y="152374"/>
                          <a:pt x="588434" y="330174"/>
                          <a:pt x="651934" y="332996"/>
                        </a:cubicBezTo>
                        <a:cubicBezTo>
                          <a:pt x="715434" y="335818"/>
                          <a:pt x="835378" y="177773"/>
                          <a:pt x="914400" y="172129"/>
                        </a:cubicBezTo>
                        <a:cubicBezTo>
                          <a:pt x="993422" y="166485"/>
                          <a:pt x="1052689" y="309007"/>
                          <a:pt x="1126067" y="299129"/>
                        </a:cubicBezTo>
                        <a:cubicBezTo>
                          <a:pt x="1199445" y="289251"/>
                          <a:pt x="1258712" y="114274"/>
                          <a:pt x="1354667" y="112863"/>
                        </a:cubicBezTo>
                        <a:cubicBezTo>
                          <a:pt x="1450622" y="111452"/>
                          <a:pt x="1604433" y="282196"/>
                          <a:pt x="1701800" y="290663"/>
                        </a:cubicBezTo>
                        <a:cubicBezTo>
                          <a:pt x="1799167" y="299130"/>
                          <a:pt x="1919111" y="211641"/>
                          <a:pt x="1938867" y="163663"/>
                        </a:cubicBezTo>
                        <a:cubicBezTo>
                          <a:pt x="1958623" y="115685"/>
                          <a:pt x="1861256" y="-21193"/>
                          <a:pt x="1820334" y="2796"/>
                        </a:cubicBezTo>
                        <a:cubicBezTo>
                          <a:pt x="1779412" y="26785"/>
                          <a:pt x="1683456" y="228574"/>
                          <a:pt x="1693334" y="307596"/>
                        </a:cubicBezTo>
                        <a:cubicBezTo>
                          <a:pt x="1703212" y="386618"/>
                          <a:pt x="1827389" y="482574"/>
                          <a:pt x="1879600" y="476929"/>
                        </a:cubicBezTo>
                        <a:cubicBezTo>
                          <a:pt x="1931811" y="471285"/>
                          <a:pt x="2051755" y="340051"/>
                          <a:pt x="2006600" y="273729"/>
                        </a:cubicBezTo>
                        <a:cubicBezTo>
                          <a:pt x="1961445" y="207407"/>
                          <a:pt x="1730023" y="69118"/>
                          <a:pt x="1608667" y="78996"/>
                        </a:cubicBezTo>
                        <a:cubicBezTo>
                          <a:pt x="1487312" y="88874"/>
                          <a:pt x="1310922" y="280785"/>
                          <a:pt x="1278467" y="332996"/>
                        </a:cubicBezTo>
                        <a:cubicBezTo>
                          <a:pt x="1246012" y="385207"/>
                          <a:pt x="1395589" y="413430"/>
                          <a:pt x="1413934" y="392263"/>
                        </a:cubicBezTo>
                        <a:cubicBezTo>
                          <a:pt x="1495778" y="358396"/>
                          <a:pt x="1442156" y="282196"/>
                          <a:pt x="1388534" y="205996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BFB96C13-07B9-99D8-CA6A-90124FEDC133}"/>
                      </a:ext>
                    </a:extLst>
                  </p:cNvPr>
                  <p:cNvSpPr/>
                  <p:nvPr/>
                </p:nvSpPr>
                <p:spPr>
                  <a:xfrm>
                    <a:off x="1058015" y="5427709"/>
                    <a:ext cx="2408255" cy="604984"/>
                  </a:xfrm>
                  <a:custGeom>
                    <a:avLst/>
                    <a:gdLst>
                      <a:gd name="connsiteX0" fmla="*/ 0 w 2396097"/>
                      <a:gd name="connsiteY0" fmla="*/ 364703 h 730047"/>
                      <a:gd name="connsiteX1" fmla="*/ 389466 w 2396097"/>
                      <a:gd name="connsiteY1" fmla="*/ 280037 h 730047"/>
                      <a:gd name="connsiteX2" fmla="*/ 668866 w 2396097"/>
                      <a:gd name="connsiteY2" fmla="*/ 347770 h 730047"/>
                      <a:gd name="connsiteX3" fmla="*/ 965200 w 2396097"/>
                      <a:gd name="connsiteY3" fmla="*/ 339303 h 730047"/>
                      <a:gd name="connsiteX4" fmla="*/ 1126066 w 2396097"/>
                      <a:gd name="connsiteY4" fmla="*/ 491703 h 730047"/>
                      <a:gd name="connsiteX5" fmla="*/ 1363133 w 2396097"/>
                      <a:gd name="connsiteY5" fmla="*/ 440903 h 730047"/>
                      <a:gd name="connsiteX6" fmla="*/ 1625600 w 2396097"/>
                      <a:gd name="connsiteY6" fmla="*/ 415503 h 730047"/>
                      <a:gd name="connsiteX7" fmla="*/ 1938866 w 2396097"/>
                      <a:gd name="connsiteY7" fmla="*/ 508637 h 730047"/>
                      <a:gd name="connsiteX8" fmla="*/ 2192866 w 2396097"/>
                      <a:gd name="connsiteY8" fmla="*/ 491703 h 730047"/>
                      <a:gd name="connsiteX9" fmla="*/ 2201333 w 2396097"/>
                      <a:gd name="connsiteY9" fmla="*/ 313903 h 730047"/>
                      <a:gd name="connsiteX10" fmla="*/ 2108200 w 2396097"/>
                      <a:gd name="connsiteY10" fmla="*/ 127637 h 730047"/>
                      <a:gd name="connsiteX11" fmla="*/ 1854200 w 2396097"/>
                      <a:gd name="connsiteY11" fmla="*/ 220770 h 730047"/>
                      <a:gd name="connsiteX12" fmla="*/ 1930400 w 2396097"/>
                      <a:gd name="connsiteY12" fmla="*/ 474770 h 730047"/>
                      <a:gd name="connsiteX13" fmla="*/ 2133600 w 2396097"/>
                      <a:gd name="connsiteY13" fmla="*/ 728770 h 730047"/>
                      <a:gd name="connsiteX14" fmla="*/ 2396066 w 2396097"/>
                      <a:gd name="connsiteY14" fmla="*/ 559437 h 730047"/>
                      <a:gd name="connsiteX15" fmla="*/ 2116666 w 2396097"/>
                      <a:gd name="connsiteY15" fmla="*/ 263103 h 730047"/>
                      <a:gd name="connsiteX16" fmla="*/ 2048933 w 2396097"/>
                      <a:gd name="connsiteY16" fmla="*/ 457837 h 730047"/>
                      <a:gd name="connsiteX17" fmla="*/ 1710266 w 2396097"/>
                      <a:gd name="connsiteY17" fmla="*/ 440903 h 730047"/>
                      <a:gd name="connsiteX18" fmla="*/ 1557866 w 2396097"/>
                      <a:gd name="connsiteY18" fmla="*/ 263103 h 730047"/>
                      <a:gd name="connsiteX19" fmla="*/ 1143000 w 2396097"/>
                      <a:gd name="connsiteY19" fmla="*/ 322370 h 730047"/>
                      <a:gd name="connsiteX20" fmla="*/ 982133 w 2396097"/>
                      <a:gd name="connsiteY20" fmla="*/ 474770 h 730047"/>
                      <a:gd name="connsiteX21" fmla="*/ 635000 w 2396097"/>
                      <a:gd name="connsiteY21" fmla="*/ 288503 h 730047"/>
                      <a:gd name="connsiteX22" fmla="*/ 736600 w 2396097"/>
                      <a:gd name="connsiteY22" fmla="*/ 637 h 730047"/>
                      <a:gd name="connsiteX23" fmla="*/ 296333 w 2396097"/>
                      <a:gd name="connsiteY23" fmla="*/ 220770 h 730047"/>
                      <a:gd name="connsiteX24" fmla="*/ 431800 w 2396097"/>
                      <a:gd name="connsiteY24" fmla="*/ 542503 h 730047"/>
                      <a:gd name="connsiteX25" fmla="*/ 795866 w 2396097"/>
                      <a:gd name="connsiteY25" fmla="*/ 542503 h 730047"/>
                      <a:gd name="connsiteX26" fmla="*/ 1058333 w 2396097"/>
                      <a:gd name="connsiteY26" fmla="*/ 195370 h 730047"/>
                      <a:gd name="connsiteX27" fmla="*/ 677333 w 2396097"/>
                      <a:gd name="connsiteY27" fmla="*/ 93770 h 730047"/>
                      <a:gd name="connsiteX28" fmla="*/ 533400 w 2396097"/>
                      <a:gd name="connsiteY28" fmla="*/ 330837 h 730047"/>
                      <a:gd name="connsiteX0" fmla="*/ 0 w 2396097"/>
                      <a:gd name="connsiteY0" fmla="*/ 276442 h 641786"/>
                      <a:gd name="connsiteX1" fmla="*/ 389466 w 2396097"/>
                      <a:gd name="connsiteY1" fmla="*/ 191776 h 641786"/>
                      <a:gd name="connsiteX2" fmla="*/ 668866 w 2396097"/>
                      <a:gd name="connsiteY2" fmla="*/ 259509 h 641786"/>
                      <a:gd name="connsiteX3" fmla="*/ 965200 w 2396097"/>
                      <a:gd name="connsiteY3" fmla="*/ 251042 h 641786"/>
                      <a:gd name="connsiteX4" fmla="*/ 1126066 w 2396097"/>
                      <a:gd name="connsiteY4" fmla="*/ 403442 h 641786"/>
                      <a:gd name="connsiteX5" fmla="*/ 1363133 w 2396097"/>
                      <a:gd name="connsiteY5" fmla="*/ 352642 h 641786"/>
                      <a:gd name="connsiteX6" fmla="*/ 1625600 w 2396097"/>
                      <a:gd name="connsiteY6" fmla="*/ 327242 h 641786"/>
                      <a:gd name="connsiteX7" fmla="*/ 1938866 w 2396097"/>
                      <a:gd name="connsiteY7" fmla="*/ 420376 h 641786"/>
                      <a:gd name="connsiteX8" fmla="*/ 2192866 w 2396097"/>
                      <a:gd name="connsiteY8" fmla="*/ 403442 h 641786"/>
                      <a:gd name="connsiteX9" fmla="*/ 2201333 w 2396097"/>
                      <a:gd name="connsiteY9" fmla="*/ 225642 h 641786"/>
                      <a:gd name="connsiteX10" fmla="*/ 2108200 w 2396097"/>
                      <a:gd name="connsiteY10" fmla="*/ 39376 h 641786"/>
                      <a:gd name="connsiteX11" fmla="*/ 1854200 w 2396097"/>
                      <a:gd name="connsiteY11" fmla="*/ 132509 h 641786"/>
                      <a:gd name="connsiteX12" fmla="*/ 1930400 w 2396097"/>
                      <a:gd name="connsiteY12" fmla="*/ 386509 h 641786"/>
                      <a:gd name="connsiteX13" fmla="*/ 2133600 w 2396097"/>
                      <a:gd name="connsiteY13" fmla="*/ 640509 h 641786"/>
                      <a:gd name="connsiteX14" fmla="*/ 2396066 w 2396097"/>
                      <a:gd name="connsiteY14" fmla="*/ 471176 h 641786"/>
                      <a:gd name="connsiteX15" fmla="*/ 2116666 w 2396097"/>
                      <a:gd name="connsiteY15" fmla="*/ 174842 h 641786"/>
                      <a:gd name="connsiteX16" fmla="*/ 2048933 w 2396097"/>
                      <a:gd name="connsiteY16" fmla="*/ 369576 h 641786"/>
                      <a:gd name="connsiteX17" fmla="*/ 1710266 w 2396097"/>
                      <a:gd name="connsiteY17" fmla="*/ 352642 h 641786"/>
                      <a:gd name="connsiteX18" fmla="*/ 1557866 w 2396097"/>
                      <a:gd name="connsiteY18" fmla="*/ 174842 h 641786"/>
                      <a:gd name="connsiteX19" fmla="*/ 1143000 w 2396097"/>
                      <a:gd name="connsiteY19" fmla="*/ 234109 h 641786"/>
                      <a:gd name="connsiteX20" fmla="*/ 982133 w 2396097"/>
                      <a:gd name="connsiteY20" fmla="*/ 386509 h 641786"/>
                      <a:gd name="connsiteX21" fmla="*/ 635000 w 2396097"/>
                      <a:gd name="connsiteY21" fmla="*/ 200242 h 641786"/>
                      <a:gd name="connsiteX22" fmla="*/ 296333 w 2396097"/>
                      <a:gd name="connsiteY22" fmla="*/ 132509 h 641786"/>
                      <a:gd name="connsiteX23" fmla="*/ 431800 w 2396097"/>
                      <a:gd name="connsiteY23" fmla="*/ 454242 h 641786"/>
                      <a:gd name="connsiteX24" fmla="*/ 795866 w 2396097"/>
                      <a:gd name="connsiteY24" fmla="*/ 454242 h 641786"/>
                      <a:gd name="connsiteX25" fmla="*/ 1058333 w 2396097"/>
                      <a:gd name="connsiteY25" fmla="*/ 107109 h 641786"/>
                      <a:gd name="connsiteX26" fmla="*/ 677333 w 2396097"/>
                      <a:gd name="connsiteY26" fmla="*/ 5509 h 641786"/>
                      <a:gd name="connsiteX27" fmla="*/ 533400 w 2396097"/>
                      <a:gd name="connsiteY27" fmla="*/ 242576 h 641786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296333 w 2396097"/>
                      <a:gd name="connsiteY23" fmla="*/ 132508 h 641785"/>
                      <a:gd name="connsiteX24" fmla="*/ 431800 w 2396097"/>
                      <a:gd name="connsiteY24" fmla="*/ 454241 h 641785"/>
                      <a:gd name="connsiteX25" fmla="*/ 795866 w 2396097"/>
                      <a:gd name="connsiteY25" fmla="*/ 454241 h 641785"/>
                      <a:gd name="connsiteX26" fmla="*/ 1058333 w 2396097"/>
                      <a:gd name="connsiteY26" fmla="*/ 107108 h 641785"/>
                      <a:gd name="connsiteX27" fmla="*/ 677333 w 2396097"/>
                      <a:gd name="connsiteY27" fmla="*/ 5508 h 641785"/>
                      <a:gd name="connsiteX28" fmla="*/ 533400 w 2396097"/>
                      <a:gd name="connsiteY28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318804 w 2396097"/>
                      <a:gd name="connsiteY22" fmla="*/ 118741 h 641785"/>
                      <a:gd name="connsiteX23" fmla="*/ 431800 w 2396097"/>
                      <a:gd name="connsiteY23" fmla="*/ 454241 h 641785"/>
                      <a:gd name="connsiteX24" fmla="*/ 795866 w 2396097"/>
                      <a:gd name="connsiteY24" fmla="*/ 454241 h 641785"/>
                      <a:gd name="connsiteX25" fmla="*/ 1058333 w 2396097"/>
                      <a:gd name="connsiteY25" fmla="*/ 107108 h 641785"/>
                      <a:gd name="connsiteX26" fmla="*/ 677333 w 2396097"/>
                      <a:gd name="connsiteY26" fmla="*/ 5508 h 641785"/>
                      <a:gd name="connsiteX27" fmla="*/ 533400 w 2396097"/>
                      <a:gd name="connsiteY27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635000 w 2396097"/>
                      <a:gd name="connsiteY21" fmla="*/ 200241 h 641785"/>
                      <a:gd name="connsiteX22" fmla="*/ 431800 w 2396097"/>
                      <a:gd name="connsiteY22" fmla="*/ 454241 h 641785"/>
                      <a:gd name="connsiteX23" fmla="*/ 795866 w 2396097"/>
                      <a:gd name="connsiteY23" fmla="*/ 454241 h 641785"/>
                      <a:gd name="connsiteX24" fmla="*/ 1058333 w 2396097"/>
                      <a:gd name="connsiteY24" fmla="*/ 107108 h 641785"/>
                      <a:gd name="connsiteX25" fmla="*/ 677333 w 2396097"/>
                      <a:gd name="connsiteY25" fmla="*/ 5508 h 641785"/>
                      <a:gd name="connsiteX26" fmla="*/ 533400 w 2396097"/>
                      <a:gd name="connsiteY26" fmla="*/ 242575 h 641785"/>
                      <a:gd name="connsiteX0" fmla="*/ 0 w 2396097"/>
                      <a:gd name="connsiteY0" fmla="*/ 276441 h 641785"/>
                      <a:gd name="connsiteX1" fmla="*/ 389466 w 2396097"/>
                      <a:gd name="connsiteY1" fmla="*/ 191775 h 641785"/>
                      <a:gd name="connsiteX2" fmla="*/ 668866 w 2396097"/>
                      <a:gd name="connsiteY2" fmla="*/ 259508 h 641785"/>
                      <a:gd name="connsiteX3" fmla="*/ 965200 w 2396097"/>
                      <a:gd name="connsiteY3" fmla="*/ 251041 h 641785"/>
                      <a:gd name="connsiteX4" fmla="*/ 1126066 w 2396097"/>
                      <a:gd name="connsiteY4" fmla="*/ 403441 h 641785"/>
                      <a:gd name="connsiteX5" fmla="*/ 1363133 w 2396097"/>
                      <a:gd name="connsiteY5" fmla="*/ 352641 h 641785"/>
                      <a:gd name="connsiteX6" fmla="*/ 1625600 w 2396097"/>
                      <a:gd name="connsiteY6" fmla="*/ 327241 h 641785"/>
                      <a:gd name="connsiteX7" fmla="*/ 1938866 w 2396097"/>
                      <a:gd name="connsiteY7" fmla="*/ 420375 h 641785"/>
                      <a:gd name="connsiteX8" fmla="*/ 2192866 w 2396097"/>
                      <a:gd name="connsiteY8" fmla="*/ 403441 h 641785"/>
                      <a:gd name="connsiteX9" fmla="*/ 2201333 w 2396097"/>
                      <a:gd name="connsiteY9" fmla="*/ 225641 h 641785"/>
                      <a:gd name="connsiteX10" fmla="*/ 2108200 w 2396097"/>
                      <a:gd name="connsiteY10" fmla="*/ 39375 h 641785"/>
                      <a:gd name="connsiteX11" fmla="*/ 1854200 w 2396097"/>
                      <a:gd name="connsiteY11" fmla="*/ 132508 h 641785"/>
                      <a:gd name="connsiteX12" fmla="*/ 1930400 w 2396097"/>
                      <a:gd name="connsiteY12" fmla="*/ 386508 h 641785"/>
                      <a:gd name="connsiteX13" fmla="*/ 2133600 w 2396097"/>
                      <a:gd name="connsiteY13" fmla="*/ 640508 h 641785"/>
                      <a:gd name="connsiteX14" fmla="*/ 2396066 w 2396097"/>
                      <a:gd name="connsiteY14" fmla="*/ 471175 h 641785"/>
                      <a:gd name="connsiteX15" fmla="*/ 2116666 w 2396097"/>
                      <a:gd name="connsiteY15" fmla="*/ 174841 h 641785"/>
                      <a:gd name="connsiteX16" fmla="*/ 2048933 w 2396097"/>
                      <a:gd name="connsiteY16" fmla="*/ 369575 h 641785"/>
                      <a:gd name="connsiteX17" fmla="*/ 1710266 w 2396097"/>
                      <a:gd name="connsiteY17" fmla="*/ 352641 h 641785"/>
                      <a:gd name="connsiteX18" fmla="*/ 1557866 w 2396097"/>
                      <a:gd name="connsiteY18" fmla="*/ 174841 h 641785"/>
                      <a:gd name="connsiteX19" fmla="*/ 1143000 w 2396097"/>
                      <a:gd name="connsiteY19" fmla="*/ 234108 h 641785"/>
                      <a:gd name="connsiteX20" fmla="*/ 982133 w 2396097"/>
                      <a:gd name="connsiteY20" fmla="*/ 386508 h 641785"/>
                      <a:gd name="connsiteX21" fmla="*/ 431800 w 2396097"/>
                      <a:gd name="connsiteY21" fmla="*/ 454241 h 641785"/>
                      <a:gd name="connsiteX22" fmla="*/ 795866 w 2396097"/>
                      <a:gd name="connsiteY22" fmla="*/ 454241 h 641785"/>
                      <a:gd name="connsiteX23" fmla="*/ 1058333 w 2396097"/>
                      <a:gd name="connsiteY23" fmla="*/ 107108 h 641785"/>
                      <a:gd name="connsiteX24" fmla="*/ 677333 w 2396097"/>
                      <a:gd name="connsiteY24" fmla="*/ 5508 h 641785"/>
                      <a:gd name="connsiteX25" fmla="*/ 533400 w 2396097"/>
                      <a:gd name="connsiteY25" fmla="*/ 242575 h 641785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24" fmla="*/ 533400 w 2396097"/>
                      <a:gd name="connsiteY24" fmla="*/ 206028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23" fmla="*/ 1058333 w 2396097"/>
                      <a:gd name="connsiteY23" fmla="*/ 70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22" fmla="*/ 795866 w 2396097"/>
                      <a:gd name="connsiteY22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21" fmla="*/ 431800 w 2396097"/>
                      <a:gd name="connsiteY21" fmla="*/ 417694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20" fmla="*/ 982133 w 2396097"/>
                      <a:gd name="connsiteY20" fmla="*/ 3499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19" fmla="*/ 1143000 w 2396097"/>
                      <a:gd name="connsiteY19" fmla="*/ 197561 h 605238"/>
                      <a:gd name="connsiteX0" fmla="*/ 0 w 2396097"/>
                      <a:gd name="connsiteY0" fmla="*/ 239894 h 605238"/>
                      <a:gd name="connsiteX1" fmla="*/ 389466 w 2396097"/>
                      <a:gd name="connsiteY1" fmla="*/ 155228 h 605238"/>
                      <a:gd name="connsiteX2" fmla="*/ 668866 w 2396097"/>
                      <a:gd name="connsiteY2" fmla="*/ 222961 h 605238"/>
                      <a:gd name="connsiteX3" fmla="*/ 965200 w 2396097"/>
                      <a:gd name="connsiteY3" fmla="*/ 214494 h 605238"/>
                      <a:gd name="connsiteX4" fmla="*/ 1126066 w 2396097"/>
                      <a:gd name="connsiteY4" fmla="*/ 366894 h 605238"/>
                      <a:gd name="connsiteX5" fmla="*/ 1363133 w 2396097"/>
                      <a:gd name="connsiteY5" fmla="*/ 316094 h 605238"/>
                      <a:gd name="connsiteX6" fmla="*/ 1625600 w 2396097"/>
                      <a:gd name="connsiteY6" fmla="*/ 290694 h 605238"/>
                      <a:gd name="connsiteX7" fmla="*/ 1938866 w 2396097"/>
                      <a:gd name="connsiteY7" fmla="*/ 383828 h 605238"/>
                      <a:gd name="connsiteX8" fmla="*/ 2192866 w 2396097"/>
                      <a:gd name="connsiteY8" fmla="*/ 366894 h 605238"/>
                      <a:gd name="connsiteX9" fmla="*/ 2201333 w 2396097"/>
                      <a:gd name="connsiteY9" fmla="*/ 189094 h 605238"/>
                      <a:gd name="connsiteX10" fmla="*/ 2108200 w 2396097"/>
                      <a:gd name="connsiteY10" fmla="*/ 2828 h 605238"/>
                      <a:gd name="connsiteX11" fmla="*/ 1854200 w 2396097"/>
                      <a:gd name="connsiteY11" fmla="*/ 95961 h 605238"/>
                      <a:gd name="connsiteX12" fmla="*/ 1930400 w 2396097"/>
                      <a:gd name="connsiteY12" fmla="*/ 349961 h 605238"/>
                      <a:gd name="connsiteX13" fmla="*/ 2133600 w 2396097"/>
                      <a:gd name="connsiteY13" fmla="*/ 603961 h 605238"/>
                      <a:gd name="connsiteX14" fmla="*/ 2396066 w 2396097"/>
                      <a:gd name="connsiteY14" fmla="*/ 434628 h 605238"/>
                      <a:gd name="connsiteX15" fmla="*/ 2116666 w 2396097"/>
                      <a:gd name="connsiteY15" fmla="*/ 138294 h 605238"/>
                      <a:gd name="connsiteX16" fmla="*/ 2048933 w 2396097"/>
                      <a:gd name="connsiteY16" fmla="*/ 333028 h 605238"/>
                      <a:gd name="connsiteX17" fmla="*/ 1710266 w 2396097"/>
                      <a:gd name="connsiteY17" fmla="*/ 316094 h 605238"/>
                      <a:gd name="connsiteX18" fmla="*/ 1557866 w 2396097"/>
                      <a:gd name="connsiteY18" fmla="*/ 138294 h 605238"/>
                      <a:gd name="connsiteX0" fmla="*/ 0 w 2396779"/>
                      <a:gd name="connsiteY0" fmla="*/ 239894 h 604966"/>
                      <a:gd name="connsiteX1" fmla="*/ 389466 w 2396779"/>
                      <a:gd name="connsiteY1" fmla="*/ 155228 h 604966"/>
                      <a:gd name="connsiteX2" fmla="*/ 668866 w 2396779"/>
                      <a:gd name="connsiteY2" fmla="*/ 222961 h 604966"/>
                      <a:gd name="connsiteX3" fmla="*/ 965200 w 2396779"/>
                      <a:gd name="connsiteY3" fmla="*/ 214494 h 604966"/>
                      <a:gd name="connsiteX4" fmla="*/ 1126066 w 2396779"/>
                      <a:gd name="connsiteY4" fmla="*/ 366894 h 604966"/>
                      <a:gd name="connsiteX5" fmla="*/ 1363133 w 2396779"/>
                      <a:gd name="connsiteY5" fmla="*/ 316094 h 604966"/>
                      <a:gd name="connsiteX6" fmla="*/ 1625600 w 2396779"/>
                      <a:gd name="connsiteY6" fmla="*/ 290694 h 604966"/>
                      <a:gd name="connsiteX7" fmla="*/ 1938866 w 2396779"/>
                      <a:gd name="connsiteY7" fmla="*/ 383828 h 604966"/>
                      <a:gd name="connsiteX8" fmla="*/ 2192866 w 2396779"/>
                      <a:gd name="connsiteY8" fmla="*/ 366894 h 604966"/>
                      <a:gd name="connsiteX9" fmla="*/ 2201333 w 2396779"/>
                      <a:gd name="connsiteY9" fmla="*/ 189094 h 604966"/>
                      <a:gd name="connsiteX10" fmla="*/ 2108200 w 2396779"/>
                      <a:gd name="connsiteY10" fmla="*/ 2828 h 604966"/>
                      <a:gd name="connsiteX11" fmla="*/ 1854200 w 2396779"/>
                      <a:gd name="connsiteY11" fmla="*/ 95961 h 604966"/>
                      <a:gd name="connsiteX12" fmla="*/ 1930400 w 2396779"/>
                      <a:gd name="connsiteY12" fmla="*/ 349961 h 604966"/>
                      <a:gd name="connsiteX13" fmla="*/ 2133600 w 2396779"/>
                      <a:gd name="connsiteY13" fmla="*/ 603961 h 604966"/>
                      <a:gd name="connsiteX14" fmla="*/ 2396066 w 2396779"/>
                      <a:gd name="connsiteY14" fmla="*/ 434628 h 604966"/>
                      <a:gd name="connsiteX15" fmla="*/ 2048933 w 2396779"/>
                      <a:gd name="connsiteY15" fmla="*/ 333028 h 604966"/>
                      <a:gd name="connsiteX16" fmla="*/ 1710266 w 2396779"/>
                      <a:gd name="connsiteY16" fmla="*/ 316094 h 604966"/>
                      <a:gd name="connsiteX17" fmla="*/ 1557866 w 2396779"/>
                      <a:gd name="connsiteY17" fmla="*/ 138294 h 604966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16" fmla="*/ 1557866 w 2408255"/>
                      <a:gd name="connsiteY16" fmla="*/ 1382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  <a:gd name="connsiteX15" fmla="*/ 1710266 w 2408255"/>
                      <a:gd name="connsiteY15" fmla="*/ 316094 h 604985"/>
                      <a:gd name="connsiteX0" fmla="*/ 0 w 2408255"/>
                      <a:gd name="connsiteY0" fmla="*/ 239894 h 604985"/>
                      <a:gd name="connsiteX1" fmla="*/ 389466 w 2408255"/>
                      <a:gd name="connsiteY1" fmla="*/ 155228 h 604985"/>
                      <a:gd name="connsiteX2" fmla="*/ 668866 w 2408255"/>
                      <a:gd name="connsiteY2" fmla="*/ 222961 h 604985"/>
                      <a:gd name="connsiteX3" fmla="*/ 965200 w 2408255"/>
                      <a:gd name="connsiteY3" fmla="*/ 214494 h 604985"/>
                      <a:gd name="connsiteX4" fmla="*/ 1126066 w 2408255"/>
                      <a:gd name="connsiteY4" fmla="*/ 366894 h 604985"/>
                      <a:gd name="connsiteX5" fmla="*/ 1363133 w 2408255"/>
                      <a:gd name="connsiteY5" fmla="*/ 316094 h 604985"/>
                      <a:gd name="connsiteX6" fmla="*/ 1625600 w 2408255"/>
                      <a:gd name="connsiteY6" fmla="*/ 290694 h 604985"/>
                      <a:gd name="connsiteX7" fmla="*/ 1938866 w 2408255"/>
                      <a:gd name="connsiteY7" fmla="*/ 383828 h 604985"/>
                      <a:gd name="connsiteX8" fmla="*/ 2192866 w 2408255"/>
                      <a:gd name="connsiteY8" fmla="*/ 366894 h 604985"/>
                      <a:gd name="connsiteX9" fmla="*/ 2201333 w 2408255"/>
                      <a:gd name="connsiteY9" fmla="*/ 189094 h 604985"/>
                      <a:gd name="connsiteX10" fmla="*/ 2108200 w 2408255"/>
                      <a:gd name="connsiteY10" fmla="*/ 2828 h 604985"/>
                      <a:gd name="connsiteX11" fmla="*/ 1854200 w 2408255"/>
                      <a:gd name="connsiteY11" fmla="*/ 95961 h 604985"/>
                      <a:gd name="connsiteX12" fmla="*/ 1930400 w 2408255"/>
                      <a:gd name="connsiteY12" fmla="*/ 349961 h 604985"/>
                      <a:gd name="connsiteX13" fmla="*/ 2133600 w 2408255"/>
                      <a:gd name="connsiteY13" fmla="*/ 603961 h 604985"/>
                      <a:gd name="connsiteX14" fmla="*/ 2396066 w 2408255"/>
                      <a:gd name="connsiteY14" fmla="*/ 434628 h 604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8255" h="604985">
                        <a:moveTo>
                          <a:pt x="0" y="239894"/>
                        </a:moveTo>
                        <a:cubicBezTo>
                          <a:pt x="138994" y="198972"/>
                          <a:pt x="277988" y="158050"/>
                          <a:pt x="389466" y="155228"/>
                        </a:cubicBezTo>
                        <a:cubicBezTo>
                          <a:pt x="500944" y="152406"/>
                          <a:pt x="572910" y="213083"/>
                          <a:pt x="668866" y="222961"/>
                        </a:cubicBezTo>
                        <a:cubicBezTo>
                          <a:pt x="764822" y="232839"/>
                          <a:pt x="889000" y="190505"/>
                          <a:pt x="965200" y="214494"/>
                        </a:cubicBezTo>
                        <a:cubicBezTo>
                          <a:pt x="1041400" y="238483"/>
                          <a:pt x="1059744" y="349961"/>
                          <a:pt x="1126066" y="366894"/>
                        </a:cubicBezTo>
                        <a:cubicBezTo>
                          <a:pt x="1192388" y="383827"/>
                          <a:pt x="1279877" y="328794"/>
                          <a:pt x="1363133" y="316094"/>
                        </a:cubicBezTo>
                        <a:cubicBezTo>
                          <a:pt x="1446389" y="303394"/>
                          <a:pt x="1529645" y="279405"/>
                          <a:pt x="1625600" y="290694"/>
                        </a:cubicBezTo>
                        <a:cubicBezTo>
                          <a:pt x="1721555" y="301983"/>
                          <a:pt x="1844322" y="371128"/>
                          <a:pt x="1938866" y="383828"/>
                        </a:cubicBezTo>
                        <a:cubicBezTo>
                          <a:pt x="2033410" y="396528"/>
                          <a:pt x="2149122" y="399350"/>
                          <a:pt x="2192866" y="366894"/>
                        </a:cubicBezTo>
                        <a:cubicBezTo>
                          <a:pt x="2236610" y="334438"/>
                          <a:pt x="2215444" y="249772"/>
                          <a:pt x="2201333" y="189094"/>
                        </a:cubicBezTo>
                        <a:cubicBezTo>
                          <a:pt x="2187222" y="128416"/>
                          <a:pt x="2166055" y="18350"/>
                          <a:pt x="2108200" y="2828"/>
                        </a:cubicBezTo>
                        <a:cubicBezTo>
                          <a:pt x="2050345" y="-12694"/>
                          <a:pt x="1883833" y="38105"/>
                          <a:pt x="1854200" y="95961"/>
                        </a:cubicBezTo>
                        <a:cubicBezTo>
                          <a:pt x="1824567" y="153816"/>
                          <a:pt x="1883833" y="265294"/>
                          <a:pt x="1930400" y="349961"/>
                        </a:cubicBezTo>
                        <a:cubicBezTo>
                          <a:pt x="1976967" y="434628"/>
                          <a:pt x="2055989" y="589850"/>
                          <a:pt x="2133600" y="603961"/>
                        </a:cubicBezTo>
                        <a:cubicBezTo>
                          <a:pt x="2211211" y="618072"/>
                          <a:pt x="2466622" y="482606"/>
                          <a:pt x="2396066" y="43462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102CD05-7A55-A9C6-34CE-1FCA7AE9AA02}"/>
                      </a:ext>
                    </a:extLst>
                  </p:cNvPr>
                  <p:cNvSpPr/>
                  <p:nvPr/>
                </p:nvSpPr>
                <p:spPr>
                  <a:xfrm>
                    <a:off x="1162334" y="5061289"/>
                    <a:ext cx="1246141" cy="396307"/>
                  </a:xfrm>
                  <a:custGeom>
                    <a:avLst/>
                    <a:gdLst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905933 w 2118300"/>
                      <a:gd name="connsiteY6" fmla="*/ 323336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948266 w 2118300"/>
                      <a:gd name="connsiteY5" fmla="*/ 27002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8300"/>
                      <a:gd name="connsiteY0" fmla="*/ 162469 h 411297"/>
                      <a:gd name="connsiteX1" fmla="*/ 423333 w 2118300"/>
                      <a:gd name="connsiteY1" fmla="*/ 323336 h 411297"/>
                      <a:gd name="connsiteX2" fmla="*/ 626533 w 2118300"/>
                      <a:gd name="connsiteY2" fmla="*/ 35469 h 411297"/>
                      <a:gd name="connsiteX3" fmla="*/ 321733 w 2118300"/>
                      <a:gd name="connsiteY3" fmla="*/ 230202 h 411297"/>
                      <a:gd name="connsiteX4" fmla="*/ 872066 w 2118300"/>
                      <a:gd name="connsiteY4" fmla="*/ 391069 h 411297"/>
                      <a:gd name="connsiteX5" fmla="*/ 1047643 w 2118300"/>
                      <a:gd name="connsiteY5" fmla="*/ 30251 h 411297"/>
                      <a:gd name="connsiteX6" fmla="*/ 690620 w 2118300"/>
                      <a:gd name="connsiteY6" fmla="*/ 268089 h 411297"/>
                      <a:gd name="connsiteX7" fmla="*/ 1303866 w 2118300"/>
                      <a:gd name="connsiteY7" fmla="*/ 348736 h 411297"/>
                      <a:gd name="connsiteX8" fmla="*/ 1261533 w 2118300"/>
                      <a:gd name="connsiteY8" fmla="*/ 1602 h 411297"/>
                      <a:gd name="connsiteX9" fmla="*/ 1109133 w 2118300"/>
                      <a:gd name="connsiteY9" fmla="*/ 221736 h 411297"/>
                      <a:gd name="connsiteX10" fmla="*/ 1701800 w 2118300"/>
                      <a:gd name="connsiteY10" fmla="*/ 281002 h 411297"/>
                      <a:gd name="connsiteX11" fmla="*/ 1659466 w 2118300"/>
                      <a:gd name="connsiteY11" fmla="*/ 43936 h 411297"/>
                      <a:gd name="connsiteX12" fmla="*/ 1473200 w 2118300"/>
                      <a:gd name="connsiteY12" fmla="*/ 374136 h 411297"/>
                      <a:gd name="connsiteX13" fmla="*/ 2065866 w 2118300"/>
                      <a:gd name="connsiteY13" fmla="*/ 374136 h 411297"/>
                      <a:gd name="connsiteX14" fmla="*/ 2065866 w 2118300"/>
                      <a:gd name="connsiteY14" fmla="*/ 111669 h 411297"/>
                      <a:gd name="connsiteX15" fmla="*/ 1862666 w 2118300"/>
                      <a:gd name="connsiteY15" fmla="*/ 247136 h 411297"/>
                      <a:gd name="connsiteX0" fmla="*/ 0 w 2116981"/>
                      <a:gd name="connsiteY0" fmla="*/ 162469 h 411297"/>
                      <a:gd name="connsiteX1" fmla="*/ 423333 w 2116981"/>
                      <a:gd name="connsiteY1" fmla="*/ 323336 h 411297"/>
                      <a:gd name="connsiteX2" fmla="*/ 626533 w 2116981"/>
                      <a:gd name="connsiteY2" fmla="*/ 35469 h 411297"/>
                      <a:gd name="connsiteX3" fmla="*/ 321733 w 2116981"/>
                      <a:gd name="connsiteY3" fmla="*/ 230202 h 411297"/>
                      <a:gd name="connsiteX4" fmla="*/ 872066 w 2116981"/>
                      <a:gd name="connsiteY4" fmla="*/ 391069 h 411297"/>
                      <a:gd name="connsiteX5" fmla="*/ 1047643 w 2116981"/>
                      <a:gd name="connsiteY5" fmla="*/ 30251 h 411297"/>
                      <a:gd name="connsiteX6" fmla="*/ 690620 w 2116981"/>
                      <a:gd name="connsiteY6" fmla="*/ 268089 h 411297"/>
                      <a:gd name="connsiteX7" fmla="*/ 1303866 w 2116981"/>
                      <a:gd name="connsiteY7" fmla="*/ 348736 h 411297"/>
                      <a:gd name="connsiteX8" fmla="*/ 1261533 w 2116981"/>
                      <a:gd name="connsiteY8" fmla="*/ 1602 h 411297"/>
                      <a:gd name="connsiteX9" fmla="*/ 1109133 w 2116981"/>
                      <a:gd name="connsiteY9" fmla="*/ 221736 h 411297"/>
                      <a:gd name="connsiteX10" fmla="*/ 1701800 w 2116981"/>
                      <a:gd name="connsiteY10" fmla="*/ 281002 h 411297"/>
                      <a:gd name="connsiteX11" fmla="*/ 1659466 w 2116981"/>
                      <a:gd name="connsiteY11" fmla="*/ 43936 h 411297"/>
                      <a:gd name="connsiteX12" fmla="*/ 1473200 w 2116981"/>
                      <a:gd name="connsiteY12" fmla="*/ 374136 h 411297"/>
                      <a:gd name="connsiteX13" fmla="*/ 2065866 w 2116981"/>
                      <a:gd name="connsiteY13" fmla="*/ 374136 h 411297"/>
                      <a:gd name="connsiteX14" fmla="*/ 2065866 w 2116981"/>
                      <a:gd name="connsiteY14" fmla="*/ 111669 h 411297"/>
                      <a:gd name="connsiteX15" fmla="*/ 1874570 w 2116981"/>
                      <a:gd name="connsiteY15" fmla="*/ 10412 h 411297"/>
                      <a:gd name="connsiteX16" fmla="*/ 1862666 w 2116981"/>
                      <a:gd name="connsiteY16" fmla="*/ 247136 h 411297"/>
                      <a:gd name="connsiteX0" fmla="*/ 0 w 2116981"/>
                      <a:gd name="connsiteY0" fmla="*/ 162469 h 397505"/>
                      <a:gd name="connsiteX1" fmla="*/ 423333 w 2116981"/>
                      <a:gd name="connsiteY1" fmla="*/ 323336 h 397505"/>
                      <a:gd name="connsiteX2" fmla="*/ 626533 w 2116981"/>
                      <a:gd name="connsiteY2" fmla="*/ 35469 h 397505"/>
                      <a:gd name="connsiteX3" fmla="*/ 321733 w 2116981"/>
                      <a:gd name="connsiteY3" fmla="*/ 230202 h 397505"/>
                      <a:gd name="connsiteX4" fmla="*/ 872066 w 2116981"/>
                      <a:gd name="connsiteY4" fmla="*/ 391069 h 397505"/>
                      <a:gd name="connsiteX5" fmla="*/ 1047643 w 2116981"/>
                      <a:gd name="connsiteY5" fmla="*/ 30251 h 397505"/>
                      <a:gd name="connsiteX6" fmla="*/ 690620 w 2116981"/>
                      <a:gd name="connsiteY6" fmla="*/ 268089 h 397505"/>
                      <a:gd name="connsiteX7" fmla="*/ 1303866 w 2116981"/>
                      <a:gd name="connsiteY7" fmla="*/ 348736 h 397505"/>
                      <a:gd name="connsiteX8" fmla="*/ 1261533 w 2116981"/>
                      <a:gd name="connsiteY8" fmla="*/ 1602 h 397505"/>
                      <a:gd name="connsiteX9" fmla="*/ 1109133 w 2116981"/>
                      <a:gd name="connsiteY9" fmla="*/ 221736 h 397505"/>
                      <a:gd name="connsiteX10" fmla="*/ 1701800 w 2116981"/>
                      <a:gd name="connsiteY10" fmla="*/ 281002 h 397505"/>
                      <a:gd name="connsiteX11" fmla="*/ 1473200 w 2116981"/>
                      <a:gd name="connsiteY11" fmla="*/ 374136 h 397505"/>
                      <a:gd name="connsiteX12" fmla="*/ 2065866 w 2116981"/>
                      <a:gd name="connsiteY12" fmla="*/ 374136 h 397505"/>
                      <a:gd name="connsiteX13" fmla="*/ 2065866 w 2116981"/>
                      <a:gd name="connsiteY13" fmla="*/ 111669 h 397505"/>
                      <a:gd name="connsiteX14" fmla="*/ 1874570 w 2116981"/>
                      <a:gd name="connsiteY14" fmla="*/ 10412 h 397505"/>
                      <a:gd name="connsiteX15" fmla="*/ 1862666 w 2116981"/>
                      <a:gd name="connsiteY15" fmla="*/ 247136 h 397505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690620 w 2116981"/>
                      <a:gd name="connsiteY6" fmla="*/ 266891 h 396307"/>
                      <a:gd name="connsiteX7" fmla="*/ 1303866 w 2116981"/>
                      <a:gd name="connsiteY7" fmla="*/ 347538 h 396307"/>
                      <a:gd name="connsiteX8" fmla="*/ 1261533 w 2116981"/>
                      <a:gd name="connsiteY8" fmla="*/ 404 h 396307"/>
                      <a:gd name="connsiteX9" fmla="*/ 1701800 w 2116981"/>
                      <a:gd name="connsiteY9" fmla="*/ 279804 h 396307"/>
                      <a:gd name="connsiteX10" fmla="*/ 1473200 w 2116981"/>
                      <a:gd name="connsiteY10" fmla="*/ 372938 h 396307"/>
                      <a:gd name="connsiteX11" fmla="*/ 2065866 w 2116981"/>
                      <a:gd name="connsiteY11" fmla="*/ 372938 h 396307"/>
                      <a:gd name="connsiteX12" fmla="*/ 2065866 w 2116981"/>
                      <a:gd name="connsiteY12" fmla="*/ 110471 h 396307"/>
                      <a:gd name="connsiteX13" fmla="*/ 1874570 w 2116981"/>
                      <a:gd name="connsiteY13" fmla="*/ 9214 h 396307"/>
                      <a:gd name="connsiteX14" fmla="*/ 1862666 w 2116981"/>
                      <a:gd name="connsiteY14" fmla="*/ 245938 h 396307"/>
                      <a:gd name="connsiteX0" fmla="*/ 0 w 2116981"/>
                      <a:gd name="connsiteY0" fmla="*/ 161271 h 396307"/>
                      <a:gd name="connsiteX1" fmla="*/ 423333 w 2116981"/>
                      <a:gd name="connsiteY1" fmla="*/ 322138 h 396307"/>
                      <a:gd name="connsiteX2" fmla="*/ 626533 w 2116981"/>
                      <a:gd name="connsiteY2" fmla="*/ 34271 h 396307"/>
                      <a:gd name="connsiteX3" fmla="*/ 321733 w 2116981"/>
                      <a:gd name="connsiteY3" fmla="*/ 229004 h 396307"/>
                      <a:gd name="connsiteX4" fmla="*/ 872066 w 2116981"/>
                      <a:gd name="connsiteY4" fmla="*/ 389871 h 396307"/>
                      <a:gd name="connsiteX5" fmla="*/ 1047643 w 2116981"/>
                      <a:gd name="connsiteY5" fmla="*/ 29053 h 396307"/>
                      <a:gd name="connsiteX6" fmla="*/ 1303866 w 2116981"/>
                      <a:gd name="connsiteY6" fmla="*/ 347538 h 396307"/>
                      <a:gd name="connsiteX7" fmla="*/ 1261533 w 2116981"/>
                      <a:gd name="connsiteY7" fmla="*/ 404 h 396307"/>
                      <a:gd name="connsiteX8" fmla="*/ 1701800 w 2116981"/>
                      <a:gd name="connsiteY8" fmla="*/ 279804 h 396307"/>
                      <a:gd name="connsiteX9" fmla="*/ 1473200 w 2116981"/>
                      <a:gd name="connsiteY9" fmla="*/ 372938 h 396307"/>
                      <a:gd name="connsiteX10" fmla="*/ 2065866 w 2116981"/>
                      <a:gd name="connsiteY10" fmla="*/ 372938 h 396307"/>
                      <a:gd name="connsiteX11" fmla="*/ 2065866 w 2116981"/>
                      <a:gd name="connsiteY11" fmla="*/ 110471 h 396307"/>
                      <a:gd name="connsiteX12" fmla="*/ 1874570 w 2116981"/>
                      <a:gd name="connsiteY12" fmla="*/ 9214 h 396307"/>
                      <a:gd name="connsiteX13" fmla="*/ 1862666 w 2116981"/>
                      <a:gd name="connsiteY13" fmla="*/ 245938 h 39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16981" h="396307">
                        <a:moveTo>
                          <a:pt x="0" y="161271"/>
                        </a:moveTo>
                        <a:cubicBezTo>
                          <a:pt x="159455" y="252288"/>
                          <a:pt x="318911" y="343305"/>
                          <a:pt x="423333" y="322138"/>
                        </a:cubicBezTo>
                        <a:cubicBezTo>
                          <a:pt x="527755" y="300971"/>
                          <a:pt x="643466" y="49793"/>
                          <a:pt x="626533" y="34271"/>
                        </a:cubicBezTo>
                        <a:cubicBezTo>
                          <a:pt x="609600" y="18749"/>
                          <a:pt x="280811" y="169737"/>
                          <a:pt x="321733" y="229004"/>
                        </a:cubicBezTo>
                        <a:cubicBezTo>
                          <a:pt x="362655" y="288271"/>
                          <a:pt x="751081" y="423196"/>
                          <a:pt x="872066" y="389871"/>
                        </a:cubicBezTo>
                        <a:cubicBezTo>
                          <a:pt x="993051" y="356546"/>
                          <a:pt x="975676" y="36108"/>
                          <a:pt x="1047643" y="29053"/>
                        </a:cubicBezTo>
                        <a:cubicBezTo>
                          <a:pt x="1119610" y="21998"/>
                          <a:pt x="1268218" y="352313"/>
                          <a:pt x="1303866" y="347538"/>
                        </a:cubicBezTo>
                        <a:cubicBezTo>
                          <a:pt x="1339514" y="342763"/>
                          <a:pt x="1195211" y="11693"/>
                          <a:pt x="1261533" y="404"/>
                        </a:cubicBezTo>
                        <a:cubicBezTo>
                          <a:pt x="1327855" y="-10885"/>
                          <a:pt x="1666522" y="217715"/>
                          <a:pt x="1701800" y="279804"/>
                        </a:cubicBezTo>
                        <a:cubicBezTo>
                          <a:pt x="1737078" y="341893"/>
                          <a:pt x="1412522" y="357416"/>
                          <a:pt x="1473200" y="372938"/>
                        </a:cubicBezTo>
                        <a:cubicBezTo>
                          <a:pt x="1533878" y="388460"/>
                          <a:pt x="1967088" y="416683"/>
                          <a:pt x="2065866" y="372938"/>
                        </a:cubicBezTo>
                        <a:cubicBezTo>
                          <a:pt x="2164644" y="329194"/>
                          <a:pt x="2094988" y="135344"/>
                          <a:pt x="2065866" y="110471"/>
                        </a:cubicBezTo>
                        <a:cubicBezTo>
                          <a:pt x="2036744" y="85598"/>
                          <a:pt x="1908437" y="-13364"/>
                          <a:pt x="1874570" y="9214"/>
                        </a:cubicBezTo>
                        <a:cubicBezTo>
                          <a:pt x="1840703" y="31792"/>
                          <a:pt x="1867410" y="242232"/>
                          <a:pt x="1862666" y="24593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80D6C50-FAA3-F9D7-050F-97087CEF17E4}"/>
                      </a:ext>
                    </a:extLst>
                  </p:cNvPr>
                  <p:cNvSpPr/>
                  <p:nvPr/>
                </p:nvSpPr>
                <p:spPr>
                  <a:xfrm>
                    <a:off x="1162334" y="2459509"/>
                    <a:ext cx="2328334" cy="376909"/>
                  </a:xfrm>
                  <a:custGeom>
                    <a:avLst/>
                    <a:gdLst>
                      <a:gd name="connsiteX0" fmla="*/ 0 w 2328334"/>
                      <a:gd name="connsiteY0" fmla="*/ 275309 h 376909"/>
                      <a:gd name="connsiteX1" fmla="*/ 414867 w 2328334"/>
                      <a:gd name="connsiteY1" fmla="*/ 309176 h 376909"/>
                      <a:gd name="connsiteX2" fmla="*/ 448734 w 2328334"/>
                      <a:gd name="connsiteY2" fmla="*/ 46709 h 376909"/>
                      <a:gd name="connsiteX3" fmla="*/ 287867 w 2328334"/>
                      <a:gd name="connsiteY3" fmla="*/ 207576 h 376909"/>
                      <a:gd name="connsiteX4" fmla="*/ 558800 w 2328334"/>
                      <a:gd name="connsiteY4" fmla="*/ 376909 h 376909"/>
                      <a:gd name="connsiteX5" fmla="*/ 778934 w 2328334"/>
                      <a:gd name="connsiteY5" fmla="*/ 207576 h 376909"/>
                      <a:gd name="connsiteX6" fmla="*/ 702734 w 2328334"/>
                      <a:gd name="connsiteY6" fmla="*/ 55176 h 376909"/>
                      <a:gd name="connsiteX7" fmla="*/ 982134 w 2328334"/>
                      <a:gd name="connsiteY7" fmla="*/ 12842 h 376909"/>
                      <a:gd name="connsiteX8" fmla="*/ 1032934 w 2328334"/>
                      <a:gd name="connsiteY8" fmla="*/ 266842 h 376909"/>
                      <a:gd name="connsiteX9" fmla="*/ 812800 w 2328334"/>
                      <a:gd name="connsiteY9" fmla="*/ 300709 h 376909"/>
                      <a:gd name="connsiteX10" fmla="*/ 626534 w 2328334"/>
                      <a:gd name="connsiteY10" fmla="*/ 148309 h 376909"/>
                      <a:gd name="connsiteX11" fmla="*/ 1227667 w 2328334"/>
                      <a:gd name="connsiteY11" fmla="*/ 105976 h 376909"/>
                      <a:gd name="connsiteX12" fmla="*/ 1532467 w 2328334"/>
                      <a:gd name="connsiteY12" fmla="*/ 300709 h 376909"/>
                      <a:gd name="connsiteX13" fmla="*/ 1845734 w 2328334"/>
                      <a:gd name="connsiteY13" fmla="*/ 131376 h 376909"/>
                      <a:gd name="connsiteX14" fmla="*/ 2328334 w 2328334"/>
                      <a:gd name="connsiteY14" fmla="*/ 224509 h 37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28334" h="376909">
                        <a:moveTo>
                          <a:pt x="0" y="275309"/>
                        </a:moveTo>
                        <a:cubicBezTo>
                          <a:pt x="170039" y="311292"/>
                          <a:pt x="340078" y="347276"/>
                          <a:pt x="414867" y="309176"/>
                        </a:cubicBezTo>
                        <a:cubicBezTo>
                          <a:pt x="489656" y="271076"/>
                          <a:pt x="469901" y="63642"/>
                          <a:pt x="448734" y="46709"/>
                        </a:cubicBezTo>
                        <a:cubicBezTo>
                          <a:pt x="427567" y="29776"/>
                          <a:pt x="269523" y="152543"/>
                          <a:pt x="287867" y="207576"/>
                        </a:cubicBezTo>
                        <a:cubicBezTo>
                          <a:pt x="306211" y="262609"/>
                          <a:pt x="476956" y="376909"/>
                          <a:pt x="558800" y="376909"/>
                        </a:cubicBezTo>
                        <a:cubicBezTo>
                          <a:pt x="640644" y="376909"/>
                          <a:pt x="754945" y="261198"/>
                          <a:pt x="778934" y="207576"/>
                        </a:cubicBezTo>
                        <a:cubicBezTo>
                          <a:pt x="802923" y="153954"/>
                          <a:pt x="668867" y="87632"/>
                          <a:pt x="702734" y="55176"/>
                        </a:cubicBezTo>
                        <a:cubicBezTo>
                          <a:pt x="736601" y="22720"/>
                          <a:pt x="927101" y="-22436"/>
                          <a:pt x="982134" y="12842"/>
                        </a:cubicBezTo>
                        <a:cubicBezTo>
                          <a:pt x="1037167" y="48120"/>
                          <a:pt x="1061156" y="218864"/>
                          <a:pt x="1032934" y="266842"/>
                        </a:cubicBezTo>
                        <a:cubicBezTo>
                          <a:pt x="1004712" y="314820"/>
                          <a:pt x="880533" y="320465"/>
                          <a:pt x="812800" y="300709"/>
                        </a:cubicBezTo>
                        <a:cubicBezTo>
                          <a:pt x="745067" y="280954"/>
                          <a:pt x="557390" y="180764"/>
                          <a:pt x="626534" y="148309"/>
                        </a:cubicBezTo>
                        <a:cubicBezTo>
                          <a:pt x="695678" y="115854"/>
                          <a:pt x="1076678" y="80576"/>
                          <a:pt x="1227667" y="105976"/>
                        </a:cubicBezTo>
                        <a:cubicBezTo>
                          <a:pt x="1378656" y="131376"/>
                          <a:pt x="1429456" y="296476"/>
                          <a:pt x="1532467" y="300709"/>
                        </a:cubicBezTo>
                        <a:cubicBezTo>
                          <a:pt x="1635478" y="304942"/>
                          <a:pt x="1713090" y="144076"/>
                          <a:pt x="1845734" y="131376"/>
                        </a:cubicBezTo>
                        <a:cubicBezTo>
                          <a:pt x="1978379" y="118676"/>
                          <a:pt x="2328334" y="224509"/>
                          <a:pt x="2328334" y="22450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C641E5-EF7C-5211-BF74-84F2C46CA9E4}"/>
                      </a:ext>
                    </a:extLst>
                  </p:cNvPr>
                  <p:cNvSpPr/>
                  <p:nvPr/>
                </p:nvSpPr>
                <p:spPr>
                  <a:xfrm>
                    <a:off x="1098738" y="3517322"/>
                    <a:ext cx="2496990" cy="305024"/>
                  </a:xfrm>
                  <a:custGeom>
                    <a:avLst/>
                    <a:gdLst>
                      <a:gd name="connsiteX0" fmla="*/ 0 w 2498784"/>
                      <a:gd name="connsiteY0" fmla="*/ 389526 h 423393"/>
                      <a:gd name="connsiteX1" fmla="*/ 279400 w 2498784"/>
                      <a:gd name="connsiteY1" fmla="*/ 245593 h 423393"/>
                      <a:gd name="connsiteX2" fmla="*/ 575734 w 2498784"/>
                      <a:gd name="connsiteY2" fmla="*/ 406459 h 423393"/>
                      <a:gd name="connsiteX3" fmla="*/ 905934 w 2498784"/>
                      <a:gd name="connsiteY3" fmla="*/ 211726 h 423393"/>
                      <a:gd name="connsiteX4" fmla="*/ 1219200 w 2498784"/>
                      <a:gd name="connsiteY4" fmla="*/ 355659 h 423393"/>
                      <a:gd name="connsiteX5" fmla="*/ 1591734 w 2498784"/>
                      <a:gd name="connsiteY5" fmla="*/ 84726 h 423393"/>
                      <a:gd name="connsiteX6" fmla="*/ 1913467 w 2498784"/>
                      <a:gd name="connsiteY6" fmla="*/ 313326 h 423393"/>
                      <a:gd name="connsiteX7" fmla="*/ 2302934 w 2498784"/>
                      <a:gd name="connsiteY7" fmla="*/ 59 h 423393"/>
                      <a:gd name="connsiteX8" fmla="*/ 2497667 w 2498784"/>
                      <a:gd name="connsiteY8" fmla="*/ 287926 h 423393"/>
                      <a:gd name="connsiteX9" fmla="*/ 2387600 w 2498784"/>
                      <a:gd name="connsiteY9" fmla="*/ 423393 h 423393"/>
                      <a:gd name="connsiteX0" fmla="*/ 0 w 2785534"/>
                      <a:gd name="connsiteY0" fmla="*/ 389526 h 448793"/>
                      <a:gd name="connsiteX1" fmla="*/ 279400 w 2785534"/>
                      <a:gd name="connsiteY1" fmla="*/ 245593 h 448793"/>
                      <a:gd name="connsiteX2" fmla="*/ 575734 w 2785534"/>
                      <a:gd name="connsiteY2" fmla="*/ 406459 h 448793"/>
                      <a:gd name="connsiteX3" fmla="*/ 905934 w 2785534"/>
                      <a:gd name="connsiteY3" fmla="*/ 211726 h 448793"/>
                      <a:gd name="connsiteX4" fmla="*/ 1219200 w 2785534"/>
                      <a:gd name="connsiteY4" fmla="*/ 355659 h 448793"/>
                      <a:gd name="connsiteX5" fmla="*/ 1591734 w 2785534"/>
                      <a:gd name="connsiteY5" fmla="*/ 84726 h 448793"/>
                      <a:gd name="connsiteX6" fmla="*/ 1913467 w 2785534"/>
                      <a:gd name="connsiteY6" fmla="*/ 313326 h 448793"/>
                      <a:gd name="connsiteX7" fmla="*/ 2302934 w 2785534"/>
                      <a:gd name="connsiteY7" fmla="*/ 59 h 448793"/>
                      <a:gd name="connsiteX8" fmla="*/ 2497667 w 2785534"/>
                      <a:gd name="connsiteY8" fmla="*/ 287926 h 448793"/>
                      <a:gd name="connsiteX9" fmla="*/ 2785534 w 2785534"/>
                      <a:gd name="connsiteY9" fmla="*/ 448793 h 448793"/>
                      <a:gd name="connsiteX0" fmla="*/ 0 w 2785534"/>
                      <a:gd name="connsiteY0" fmla="*/ 389727 h 448994"/>
                      <a:gd name="connsiteX1" fmla="*/ 279400 w 2785534"/>
                      <a:gd name="connsiteY1" fmla="*/ 245794 h 448994"/>
                      <a:gd name="connsiteX2" fmla="*/ 575734 w 2785534"/>
                      <a:gd name="connsiteY2" fmla="*/ 406660 h 448994"/>
                      <a:gd name="connsiteX3" fmla="*/ 905934 w 2785534"/>
                      <a:gd name="connsiteY3" fmla="*/ 211927 h 448994"/>
                      <a:gd name="connsiteX4" fmla="*/ 1219200 w 2785534"/>
                      <a:gd name="connsiteY4" fmla="*/ 355860 h 448994"/>
                      <a:gd name="connsiteX5" fmla="*/ 1591734 w 2785534"/>
                      <a:gd name="connsiteY5" fmla="*/ 84927 h 448994"/>
                      <a:gd name="connsiteX6" fmla="*/ 1913467 w 2785534"/>
                      <a:gd name="connsiteY6" fmla="*/ 313527 h 448994"/>
                      <a:gd name="connsiteX7" fmla="*/ 2302934 w 2785534"/>
                      <a:gd name="connsiteY7" fmla="*/ 260 h 448994"/>
                      <a:gd name="connsiteX8" fmla="*/ 2413000 w 2785534"/>
                      <a:gd name="connsiteY8" fmla="*/ 262727 h 448994"/>
                      <a:gd name="connsiteX9" fmla="*/ 2785534 w 2785534"/>
                      <a:gd name="connsiteY9" fmla="*/ 448994 h 448994"/>
                      <a:gd name="connsiteX0" fmla="*/ 0 w 2827867"/>
                      <a:gd name="connsiteY0" fmla="*/ 389727 h 406802"/>
                      <a:gd name="connsiteX1" fmla="*/ 279400 w 2827867"/>
                      <a:gd name="connsiteY1" fmla="*/ 245794 h 406802"/>
                      <a:gd name="connsiteX2" fmla="*/ 575734 w 2827867"/>
                      <a:gd name="connsiteY2" fmla="*/ 406660 h 406802"/>
                      <a:gd name="connsiteX3" fmla="*/ 905934 w 2827867"/>
                      <a:gd name="connsiteY3" fmla="*/ 211927 h 406802"/>
                      <a:gd name="connsiteX4" fmla="*/ 1219200 w 2827867"/>
                      <a:gd name="connsiteY4" fmla="*/ 355860 h 406802"/>
                      <a:gd name="connsiteX5" fmla="*/ 1591734 w 2827867"/>
                      <a:gd name="connsiteY5" fmla="*/ 84927 h 406802"/>
                      <a:gd name="connsiteX6" fmla="*/ 1913467 w 2827867"/>
                      <a:gd name="connsiteY6" fmla="*/ 313527 h 406802"/>
                      <a:gd name="connsiteX7" fmla="*/ 2302934 w 2827867"/>
                      <a:gd name="connsiteY7" fmla="*/ 260 h 406802"/>
                      <a:gd name="connsiteX8" fmla="*/ 2413000 w 2827867"/>
                      <a:gd name="connsiteY8" fmla="*/ 262727 h 406802"/>
                      <a:gd name="connsiteX9" fmla="*/ 2827867 w 2827867"/>
                      <a:gd name="connsiteY9" fmla="*/ 305060 h 406802"/>
                      <a:gd name="connsiteX0" fmla="*/ 0 w 2802467"/>
                      <a:gd name="connsiteY0" fmla="*/ 389727 h 406802"/>
                      <a:gd name="connsiteX1" fmla="*/ 279400 w 2802467"/>
                      <a:gd name="connsiteY1" fmla="*/ 245794 h 406802"/>
                      <a:gd name="connsiteX2" fmla="*/ 575734 w 2802467"/>
                      <a:gd name="connsiteY2" fmla="*/ 406660 h 406802"/>
                      <a:gd name="connsiteX3" fmla="*/ 905934 w 2802467"/>
                      <a:gd name="connsiteY3" fmla="*/ 211927 h 406802"/>
                      <a:gd name="connsiteX4" fmla="*/ 1219200 w 2802467"/>
                      <a:gd name="connsiteY4" fmla="*/ 355860 h 406802"/>
                      <a:gd name="connsiteX5" fmla="*/ 1591734 w 2802467"/>
                      <a:gd name="connsiteY5" fmla="*/ 84927 h 406802"/>
                      <a:gd name="connsiteX6" fmla="*/ 1913467 w 2802467"/>
                      <a:gd name="connsiteY6" fmla="*/ 313527 h 406802"/>
                      <a:gd name="connsiteX7" fmla="*/ 2302934 w 2802467"/>
                      <a:gd name="connsiteY7" fmla="*/ 260 h 406802"/>
                      <a:gd name="connsiteX8" fmla="*/ 2413000 w 2802467"/>
                      <a:gd name="connsiteY8" fmla="*/ 262727 h 406802"/>
                      <a:gd name="connsiteX9" fmla="*/ 2802467 w 2802467"/>
                      <a:gd name="connsiteY9" fmla="*/ 169593 h 406802"/>
                      <a:gd name="connsiteX0" fmla="*/ 0 w 2802467"/>
                      <a:gd name="connsiteY0" fmla="*/ 322120 h 339195"/>
                      <a:gd name="connsiteX1" fmla="*/ 279400 w 2802467"/>
                      <a:gd name="connsiteY1" fmla="*/ 178187 h 339195"/>
                      <a:gd name="connsiteX2" fmla="*/ 575734 w 2802467"/>
                      <a:gd name="connsiteY2" fmla="*/ 339053 h 339195"/>
                      <a:gd name="connsiteX3" fmla="*/ 905934 w 2802467"/>
                      <a:gd name="connsiteY3" fmla="*/ 144320 h 339195"/>
                      <a:gd name="connsiteX4" fmla="*/ 1219200 w 2802467"/>
                      <a:gd name="connsiteY4" fmla="*/ 288253 h 339195"/>
                      <a:gd name="connsiteX5" fmla="*/ 1591734 w 2802467"/>
                      <a:gd name="connsiteY5" fmla="*/ 17320 h 339195"/>
                      <a:gd name="connsiteX6" fmla="*/ 1913467 w 2802467"/>
                      <a:gd name="connsiteY6" fmla="*/ 245920 h 339195"/>
                      <a:gd name="connsiteX7" fmla="*/ 2133601 w 2802467"/>
                      <a:gd name="connsiteY7" fmla="*/ 387 h 339195"/>
                      <a:gd name="connsiteX8" fmla="*/ 2413000 w 2802467"/>
                      <a:gd name="connsiteY8" fmla="*/ 195120 h 339195"/>
                      <a:gd name="connsiteX9" fmla="*/ 2802467 w 2802467"/>
                      <a:gd name="connsiteY9" fmla="*/ 101986 h 339195"/>
                      <a:gd name="connsiteX0" fmla="*/ 0 w 2802467"/>
                      <a:gd name="connsiteY0" fmla="*/ 304958 h 322033"/>
                      <a:gd name="connsiteX1" fmla="*/ 279400 w 2802467"/>
                      <a:gd name="connsiteY1" fmla="*/ 161025 h 322033"/>
                      <a:gd name="connsiteX2" fmla="*/ 575734 w 2802467"/>
                      <a:gd name="connsiteY2" fmla="*/ 321891 h 322033"/>
                      <a:gd name="connsiteX3" fmla="*/ 905934 w 2802467"/>
                      <a:gd name="connsiteY3" fmla="*/ 127158 h 322033"/>
                      <a:gd name="connsiteX4" fmla="*/ 1219200 w 2802467"/>
                      <a:gd name="connsiteY4" fmla="*/ 271091 h 322033"/>
                      <a:gd name="connsiteX5" fmla="*/ 1591734 w 2802467"/>
                      <a:gd name="connsiteY5" fmla="*/ 158 h 322033"/>
                      <a:gd name="connsiteX6" fmla="*/ 1913467 w 2802467"/>
                      <a:gd name="connsiteY6" fmla="*/ 228758 h 322033"/>
                      <a:gd name="connsiteX7" fmla="*/ 2252134 w 2802467"/>
                      <a:gd name="connsiteY7" fmla="*/ 17091 h 322033"/>
                      <a:gd name="connsiteX8" fmla="*/ 2413000 w 2802467"/>
                      <a:gd name="connsiteY8" fmla="*/ 177958 h 322033"/>
                      <a:gd name="connsiteX9" fmla="*/ 2802467 w 2802467"/>
                      <a:gd name="connsiteY9" fmla="*/ 84824 h 32203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2521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8378 h 305453"/>
                      <a:gd name="connsiteX1" fmla="*/ 279400 w 2802467"/>
                      <a:gd name="connsiteY1" fmla="*/ 144445 h 305453"/>
                      <a:gd name="connsiteX2" fmla="*/ 575734 w 2802467"/>
                      <a:gd name="connsiteY2" fmla="*/ 305311 h 305453"/>
                      <a:gd name="connsiteX3" fmla="*/ 905934 w 2802467"/>
                      <a:gd name="connsiteY3" fmla="*/ 110578 h 305453"/>
                      <a:gd name="connsiteX4" fmla="*/ 1219200 w 2802467"/>
                      <a:gd name="connsiteY4" fmla="*/ 254511 h 305453"/>
                      <a:gd name="connsiteX5" fmla="*/ 1591734 w 2802467"/>
                      <a:gd name="connsiteY5" fmla="*/ 85178 h 305453"/>
                      <a:gd name="connsiteX6" fmla="*/ 1913467 w 2802467"/>
                      <a:gd name="connsiteY6" fmla="*/ 212178 h 305453"/>
                      <a:gd name="connsiteX7" fmla="*/ 2175934 w 2802467"/>
                      <a:gd name="connsiteY7" fmla="*/ 511 h 305453"/>
                      <a:gd name="connsiteX8" fmla="*/ 2413000 w 2802467"/>
                      <a:gd name="connsiteY8" fmla="*/ 161378 h 305453"/>
                      <a:gd name="connsiteX9" fmla="*/ 2802467 w 2802467"/>
                      <a:gd name="connsiteY9" fmla="*/ 68244 h 305453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8202 h 305277"/>
                      <a:gd name="connsiteX1" fmla="*/ 279400 w 2802467"/>
                      <a:gd name="connsiteY1" fmla="*/ 144269 h 305277"/>
                      <a:gd name="connsiteX2" fmla="*/ 575734 w 2802467"/>
                      <a:gd name="connsiteY2" fmla="*/ 305135 h 305277"/>
                      <a:gd name="connsiteX3" fmla="*/ 905934 w 2802467"/>
                      <a:gd name="connsiteY3" fmla="*/ 110402 h 305277"/>
                      <a:gd name="connsiteX4" fmla="*/ 1219200 w 2802467"/>
                      <a:gd name="connsiteY4" fmla="*/ 254335 h 305277"/>
                      <a:gd name="connsiteX5" fmla="*/ 1591734 w 2802467"/>
                      <a:gd name="connsiteY5" fmla="*/ 85002 h 305277"/>
                      <a:gd name="connsiteX6" fmla="*/ 1913467 w 2802467"/>
                      <a:gd name="connsiteY6" fmla="*/ 212002 h 305277"/>
                      <a:gd name="connsiteX7" fmla="*/ 2175934 w 2802467"/>
                      <a:gd name="connsiteY7" fmla="*/ 335 h 305277"/>
                      <a:gd name="connsiteX8" fmla="*/ 2362200 w 2802467"/>
                      <a:gd name="connsiteY8" fmla="*/ 169669 h 305277"/>
                      <a:gd name="connsiteX9" fmla="*/ 2802467 w 2802467"/>
                      <a:gd name="connsiteY9" fmla="*/ 68068 h 305277"/>
                      <a:gd name="connsiteX0" fmla="*/ 0 w 2802467"/>
                      <a:gd name="connsiteY0" fmla="*/ 287977 h 305052"/>
                      <a:gd name="connsiteX1" fmla="*/ 279400 w 2802467"/>
                      <a:gd name="connsiteY1" fmla="*/ 144044 h 305052"/>
                      <a:gd name="connsiteX2" fmla="*/ 575734 w 2802467"/>
                      <a:gd name="connsiteY2" fmla="*/ 304910 h 305052"/>
                      <a:gd name="connsiteX3" fmla="*/ 905934 w 2802467"/>
                      <a:gd name="connsiteY3" fmla="*/ 110177 h 305052"/>
                      <a:gd name="connsiteX4" fmla="*/ 1219200 w 2802467"/>
                      <a:gd name="connsiteY4" fmla="*/ 254110 h 305052"/>
                      <a:gd name="connsiteX5" fmla="*/ 1591734 w 2802467"/>
                      <a:gd name="connsiteY5" fmla="*/ 84777 h 305052"/>
                      <a:gd name="connsiteX6" fmla="*/ 1913467 w 2802467"/>
                      <a:gd name="connsiteY6" fmla="*/ 211777 h 305052"/>
                      <a:gd name="connsiteX7" fmla="*/ 2175934 w 2802467"/>
                      <a:gd name="connsiteY7" fmla="*/ 110 h 305052"/>
                      <a:gd name="connsiteX8" fmla="*/ 2472267 w 2802467"/>
                      <a:gd name="connsiteY8" fmla="*/ 186377 h 305052"/>
                      <a:gd name="connsiteX9" fmla="*/ 2802467 w 2802467"/>
                      <a:gd name="connsiteY9" fmla="*/ 67843 h 305052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  <a:gd name="connsiteX0" fmla="*/ 0 w 2802467"/>
                      <a:gd name="connsiteY0" fmla="*/ 287949 h 305024"/>
                      <a:gd name="connsiteX1" fmla="*/ 279400 w 2802467"/>
                      <a:gd name="connsiteY1" fmla="*/ 144016 h 305024"/>
                      <a:gd name="connsiteX2" fmla="*/ 575734 w 2802467"/>
                      <a:gd name="connsiteY2" fmla="*/ 304882 h 305024"/>
                      <a:gd name="connsiteX3" fmla="*/ 905934 w 2802467"/>
                      <a:gd name="connsiteY3" fmla="*/ 110149 h 305024"/>
                      <a:gd name="connsiteX4" fmla="*/ 1219200 w 2802467"/>
                      <a:gd name="connsiteY4" fmla="*/ 254082 h 305024"/>
                      <a:gd name="connsiteX5" fmla="*/ 1591734 w 2802467"/>
                      <a:gd name="connsiteY5" fmla="*/ 84749 h 305024"/>
                      <a:gd name="connsiteX6" fmla="*/ 1913467 w 2802467"/>
                      <a:gd name="connsiteY6" fmla="*/ 211749 h 305024"/>
                      <a:gd name="connsiteX7" fmla="*/ 2175934 w 2802467"/>
                      <a:gd name="connsiteY7" fmla="*/ 82 h 305024"/>
                      <a:gd name="connsiteX8" fmla="*/ 2472267 w 2802467"/>
                      <a:gd name="connsiteY8" fmla="*/ 186349 h 305024"/>
                      <a:gd name="connsiteX9" fmla="*/ 2802467 w 2802467"/>
                      <a:gd name="connsiteY9" fmla="*/ 67815 h 305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2467" h="305024">
                        <a:moveTo>
                          <a:pt x="0" y="287949"/>
                        </a:moveTo>
                        <a:cubicBezTo>
                          <a:pt x="91722" y="214571"/>
                          <a:pt x="183444" y="141194"/>
                          <a:pt x="279400" y="144016"/>
                        </a:cubicBezTo>
                        <a:cubicBezTo>
                          <a:pt x="375356" y="146838"/>
                          <a:pt x="471312" y="310526"/>
                          <a:pt x="575734" y="304882"/>
                        </a:cubicBezTo>
                        <a:cubicBezTo>
                          <a:pt x="680156" y="299238"/>
                          <a:pt x="798690" y="118616"/>
                          <a:pt x="905934" y="110149"/>
                        </a:cubicBezTo>
                        <a:cubicBezTo>
                          <a:pt x="1013178" y="101682"/>
                          <a:pt x="1104900" y="258315"/>
                          <a:pt x="1219200" y="254082"/>
                        </a:cubicBezTo>
                        <a:cubicBezTo>
                          <a:pt x="1333500" y="249849"/>
                          <a:pt x="1476023" y="91804"/>
                          <a:pt x="1591734" y="84749"/>
                        </a:cubicBezTo>
                        <a:cubicBezTo>
                          <a:pt x="1707445" y="77693"/>
                          <a:pt x="1816101" y="225860"/>
                          <a:pt x="1913467" y="211749"/>
                        </a:cubicBezTo>
                        <a:cubicBezTo>
                          <a:pt x="2010833" y="197638"/>
                          <a:pt x="2082801" y="4315"/>
                          <a:pt x="2175934" y="82"/>
                        </a:cubicBezTo>
                        <a:cubicBezTo>
                          <a:pt x="2269067" y="-4151"/>
                          <a:pt x="2297289" y="158126"/>
                          <a:pt x="2472267" y="186349"/>
                        </a:cubicBezTo>
                        <a:cubicBezTo>
                          <a:pt x="2681111" y="239971"/>
                          <a:pt x="2802467" y="67815"/>
                          <a:pt x="2802467" y="6781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6DD56C1-602F-5542-8FCB-353AC0FD73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000128" y="3800479"/>
                    <a:ext cx="4217250" cy="187538"/>
                  </a:xfrm>
                  <a:prstGeom prst="rect">
                    <a:avLst/>
                  </a:prstGeom>
                  <a:pattFill prst="wdUpDiag">
                    <a:fgClr>
                      <a:schemeClr val="tx1"/>
                    </a:fgClr>
                    <a:bgClr>
                      <a:schemeClr val="bg2"/>
                    </a:bgClr>
                  </a:patt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</p:grp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DB2E65-DEA4-1A30-E20A-A76061D0E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2025" y="1141477"/>
                <a:ext cx="0" cy="32321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7AF58E-BFA7-8613-9555-6D4F53132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300" y="1155293"/>
                <a:ext cx="0" cy="318260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F41C6D-92D8-B39F-708A-2B8DC96432CF}"/>
                </a:ext>
              </a:extLst>
            </p:cNvPr>
            <p:cNvSpPr/>
            <p:nvPr/>
          </p:nvSpPr>
          <p:spPr>
            <a:xfrm>
              <a:off x="4980881" y="399753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6751E-0CC4-34DA-865F-C673258E2C0C}"/>
                </a:ext>
              </a:extLst>
            </p:cNvPr>
            <p:cNvSpPr/>
            <p:nvPr/>
          </p:nvSpPr>
          <p:spPr>
            <a:xfrm>
              <a:off x="5322203" y="397145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514397-6886-CBCE-20B2-90F361D6D4B6}"/>
                </a:ext>
              </a:extLst>
            </p:cNvPr>
            <p:cNvSpPr/>
            <p:nvPr/>
          </p:nvSpPr>
          <p:spPr>
            <a:xfrm>
              <a:off x="5699249" y="403425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8AA301-7283-6ED4-BF45-4BC965EA613A}"/>
                </a:ext>
              </a:extLst>
            </p:cNvPr>
            <p:cNvSpPr/>
            <p:nvPr/>
          </p:nvSpPr>
          <p:spPr>
            <a:xfrm>
              <a:off x="6099235" y="39895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13442-A45D-049C-8B40-8E0F109CBA7C}"/>
                </a:ext>
              </a:extLst>
            </p:cNvPr>
            <p:cNvSpPr/>
            <p:nvPr/>
          </p:nvSpPr>
          <p:spPr>
            <a:xfrm>
              <a:off x="6441513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606463-3071-6521-804A-C8B57824A1E8}"/>
                </a:ext>
              </a:extLst>
            </p:cNvPr>
            <p:cNvSpPr/>
            <p:nvPr/>
          </p:nvSpPr>
          <p:spPr>
            <a:xfrm>
              <a:off x="6739938" y="393539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3FFE51-8A97-488C-DE14-9343291F3020}"/>
                </a:ext>
              </a:extLst>
            </p:cNvPr>
            <p:cNvSpPr/>
            <p:nvPr/>
          </p:nvSpPr>
          <p:spPr>
            <a:xfrm>
              <a:off x="4970457" y="35859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C6D098-7639-FA9B-A3B6-DCF289CB872B}"/>
                </a:ext>
              </a:extLst>
            </p:cNvPr>
            <p:cNvSpPr/>
            <p:nvPr/>
          </p:nvSpPr>
          <p:spPr>
            <a:xfrm>
              <a:off x="5151064" y="384636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57430F-030C-E8DC-AA8C-DF6A3D9579D2}"/>
                </a:ext>
              </a:extLst>
            </p:cNvPr>
            <p:cNvSpPr/>
            <p:nvPr/>
          </p:nvSpPr>
          <p:spPr>
            <a:xfrm>
              <a:off x="5287032" y="350344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6D8653-B68B-1785-BAED-7EF951797DF0}"/>
                </a:ext>
              </a:extLst>
            </p:cNvPr>
            <p:cNvSpPr/>
            <p:nvPr/>
          </p:nvSpPr>
          <p:spPr>
            <a:xfrm>
              <a:off x="5474646" y="381026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1DD08B-8F93-89A6-3611-8D2E26F8362D}"/>
                </a:ext>
              </a:extLst>
            </p:cNvPr>
            <p:cNvSpPr/>
            <p:nvPr/>
          </p:nvSpPr>
          <p:spPr>
            <a:xfrm>
              <a:off x="5583460" y="366661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B78445-7984-5AA6-5C4C-C159DB71A0AC}"/>
                </a:ext>
              </a:extLst>
            </p:cNvPr>
            <p:cNvSpPr/>
            <p:nvPr/>
          </p:nvSpPr>
          <p:spPr>
            <a:xfrm>
              <a:off x="5770238" y="374803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5F1786-B645-A21C-574E-A78E003A8FF3}"/>
                </a:ext>
              </a:extLst>
            </p:cNvPr>
            <p:cNvSpPr/>
            <p:nvPr/>
          </p:nvSpPr>
          <p:spPr>
            <a:xfrm>
              <a:off x="6451603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19A197-3F90-B1C8-AB98-782EF1B5767F}"/>
                </a:ext>
              </a:extLst>
            </p:cNvPr>
            <p:cNvSpPr/>
            <p:nvPr/>
          </p:nvSpPr>
          <p:spPr>
            <a:xfrm>
              <a:off x="6129670" y="32086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89E8CA-2BE6-BE9E-8CE8-295F3C2B982F}"/>
                </a:ext>
              </a:extLst>
            </p:cNvPr>
            <p:cNvSpPr/>
            <p:nvPr/>
          </p:nvSpPr>
          <p:spPr>
            <a:xfrm>
              <a:off x="5878289" y="317232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35EB805-0D8D-BE38-A9B6-228168C1A41F}"/>
                </a:ext>
              </a:extLst>
            </p:cNvPr>
            <p:cNvSpPr/>
            <p:nvPr/>
          </p:nvSpPr>
          <p:spPr>
            <a:xfrm>
              <a:off x="5636896" y="313592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1D2A9-E9AB-96B6-59EA-EED5CDD6EB7E}"/>
                </a:ext>
              </a:extLst>
            </p:cNvPr>
            <p:cNvSpPr/>
            <p:nvPr/>
          </p:nvSpPr>
          <p:spPr>
            <a:xfrm>
              <a:off x="5393500" y="325439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0E2E67-8352-0D3A-3BFF-E88B0AFCE89B}"/>
                </a:ext>
              </a:extLst>
            </p:cNvPr>
            <p:cNvSpPr/>
            <p:nvPr/>
          </p:nvSpPr>
          <p:spPr>
            <a:xfrm>
              <a:off x="5081657" y="31375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65F462-C5BD-EC4A-FD36-F8073C602703}"/>
                </a:ext>
              </a:extLst>
            </p:cNvPr>
            <p:cNvSpPr/>
            <p:nvPr/>
          </p:nvSpPr>
          <p:spPr>
            <a:xfrm>
              <a:off x="5504421" y="273407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D89C-324B-508A-2E81-6CC37BB4376E}"/>
                </a:ext>
              </a:extLst>
            </p:cNvPr>
            <p:cNvSpPr/>
            <p:nvPr/>
          </p:nvSpPr>
          <p:spPr>
            <a:xfrm>
              <a:off x="5298122" y="272387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37160-554F-52C4-3022-BC42F0419AFE}"/>
                </a:ext>
              </a:extLst>
            </p:cNvPr>
            <p:cNvSpPr/>
            <p:nvPr/>
          </p:nvSpPr>
          <p:spPr>
            <a:xfrm>
              <a:off x="4984178" y="275221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2B82965-8B9A-AEB6-F443-0BF6D2C11518}"/>
                </a:ext>
              </a:extLst>
            </p:cNvPr>
            <p:cNvSpPr/>
            <p:nvPr/>
          </p:nvSpPr>
          <p:spPr>
            <a:xfrm>
              <a:off x="5307893" y="440200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DDD73-B1B9-D926-836F-B83BA6A89EF3}"/>
                </a:ext>
              </a:extLst>
            </p:cNvPr>
            <p:cNvSpPr/>
            <p:nvPr/>
          </p:nvSpPr>
          <p:spPr>
            <a:xfrm>
              <a:off x="5602184" y="42409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8E936F-6695-F1C5-E1BC-91CA2F5AD0D6}"/>
                </a:ext>
              </a:extLst>
            </p:cNvPr>
            <p:cNvSpPr/>
            <p:nvPr/>
          </p:nvSpPr>
          <p:spPr>
            <a:xfrm>
              <a:off x="5987778" y="426579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D6D192-C6A5-D7E1-46A9-5A89341D7F5B}"/>
                </a:ext>
              </a:extLst>
            </p:cNvPr>
            <p:cNvSpPr/>
            <p:nvPr/>
          </p:nvSpPr>
          <p:spPr>
            <a:xfrm>
              <a:off x="6312045" y="433927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A6F5486-0887-3AA2-5F66-3D6308AAE4ED}"/>
                </a:ext>
              </a:extLst>
            </p:cNvPr>
            <p:cNvSpPr/>
            <p:nvPr/>
          </p:nvSpPr>
          <p:spPr>
            <a:xfrm>
              <a:off x="6643547" y="434865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6D12E2-8BCE-C5D9-6643-561F86096810}"/>
                </a:ext>
              </a:extLst>
            </p:cNvPr>
            <p:cNvSpPr/>
            <p:nvPr/>
          </p:nvSpPr>
          <p:spPr>
            <a:xfrm>
              <a:off x="5713103" y="477039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22C778A-B129-09BF-6A5F-855837557353}"/>
                </a:ext>
              </a:extLst>
            </p:cNvPr>
            <p:cNvSpPr/>
            <p:nvPr/>
          </p:nvSpPr>
          <p:spPr>
            <a:xfrm>
              <a:off x="5505573" y="492159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F3614-0BD2-8084-33AB-A42E56717123}"/>
                </a:ext>
              </a:extLst>
            </p:cNvPr>
            <p:cNvSpPr/>
            <p:nvPr/>
          </p:nvSpPr>
          <p:spPr>
            <a:xfrm>
              <a:off x="5399523" y="46632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56BB5B-00CC-1B3B-7E5A-A741F3A71394}"/>
                </a:ext>
              </a:extLst>
            </p:cNvPr>
            <p:cNvSpPr/>
            <p:nvPr/>
          </p:nvSpPr>
          <p:spPr>
            <a:xfrm>
              <a:off x="5086010" y="495156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0AB531-E2D9-A7A8-BF80-F5C114E1D6AE}"/>
                </a:ext>
              </a:extLst>
            </p:cNvPr>
            <p:cNvSpPr/>
            <p:nvPr/>
          </p:nvSpPr>
          <p:spPr>
            <a:xfrm>
              <a:off x="5784826" y="509366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7C763AF-B93B-5903-16E9-0B9964534689}"/>
                </a:ext>
              </a:extLst>
            </p:cNvPr>
            <p:cNvSpPr/>
            <p:nvPr/>
          </p:nvSpPr>
          <p:spPr>
            <a:xfrm>
              <a:off x="5390052" y="520118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5A69E8-FC6B-B109-9173-B50242497C17}"/>
                </a:ext>
              </a:extLst>
            </p:cNvPr>
            <p:cNvSpPr/>
            <p:nvPr/>
          </p:nvSpPr>
          <p:spPr>
            <a:xfrm>
              <a:off x="5031767" y="527424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BCD10F-D3C6-5448-82CE-19526D4F9324}"/>
                </a:ext>
              </a:extLst>
            </p:cNvPr>
            <p:cNvSpPr/>
            <p:nvPr/>
          </p:nvSpPr>
          <p:spPr>
            <a:xfrm>
              <a:off x="5569467" y="53363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86DAE1-B7B1-9914-F44A-E270D250CB42}"/>
                </a:ext>
              </a:extLst>
            </p:cNvPr>
            <p:cNvSpPr/>
            <p:nvPr/>
          </p:nvSpPr>
          <p:spPr>
            <a:xfrm>
              <a:off x="5642246" y="5567283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185B77-992D-FB15-9160-53FEBE14BD44}"/>
                </a:ext>
              </a:extLst>
            </p:cNvPr>
            <p:cNvSpPr/>
            <p:nvPr/>
          </p:nvSpPr>
          <p:spPr>
            <a:xfrm>
              <a:off x="5175569" y="5495707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F15D61-943B-C257-56F2-C34165E67A8F}"/>
                </a:ext>
              </a:extLst>
            </p:cNvPr>
            <p:cNvSpPr/>
            <p:nvPr/>
          </p:nvSpPr>
          <p:spPr>
            <a:xfrm>
              <a:off x="6062107" y="5592529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6BCDE8E-4B62-1B27-C6F4-2E7D60C318A0}"/>
                </a:ext>
              </a:extLst>
            </p:cNvPr>
            <p:cNvSpPr/>
            <p:nvPr/>
          </p:nvSpPr>
          <p:spPr>
            <a:xfrm>
              <a:off x="6388507" y="5326882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2BFC19A-192E-D622-FC77-11C3B7910490}"/>
                </a:ext>
              </a:extLst>
            </p:cNvPr>
            <p:cNvSpPr/>
            <p:nvPr/>
          </p:nvSpPr>
          <p:spPr>
            <a:xfrm>
              <a:off x="6609025" y="569316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+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0DD0D59-E52F-03D1-F411-5DE5D0B92CC0}"/>
              </a:ext>
            </a:extLst>
          </p:cNvPr>
          <p:cNvSpPr txBox="1"/>
          <p:nvPr/>
        </p:nvSpPr>
        <p:spPr>
          <a:xfrm>
            <a:off x="151507" y="5616492"/>
            <a:ext cx="6219824" cy="79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Model system for biological aggregates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Axon stabilization through neurofilaments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BF342A-61F7-E8F7-52B0-61E59D2A4506}"/>
              </a:ext>
            </a:extLst>
          </p:cNvPr>
          <p:cNvSpPr txBox="1"/>
          <p:nvPr/>
        </p:nvSpPr>
        <p:spPr>
          <a:xfrm>
            <a:off x="151507" y="4463692"/>
            <a:ext cx="62198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grande" panose="020B0502040204020203"/>
              </a:rPr>
              <a:t>Designable functionalized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Anti-fouling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“Smart” sensors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E0FD1D-8BD1-1D74-B74F-21D83B01900F}"/>
              </a:ext>
            </a:extLst>
          </p:cNvPr>
          <p:cNvGrpSpPr/>
          <p:nvPr/>
        </p:nvGrpSpPr>
        <p:grpSpPr>
          <a:xfrm>
            <a:off x="6154338" y="4393999"/>
            <a:ext cx="2127215" cy="2231350"/>
            <a:chOff x="6308579" y="1428022"/>
            <a:chExt cx="2991657" cy="313811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CD8C776-CA5A-E53B-BA43-4030FEE9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24"/>
            <a:stretch/>
          </p:blipFill>
          <p:spPr>
            <a:xfrm>
              <a:off x="6557957" y="1882734"/>
              <a:ext cx="2375857" cy="268339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02CFE-7C62-FD47-8F6B-31A696950DF6}"/>
                </a:ext>
              </a:extLst>
            </p:cNvPr>
            <p:cNvSpPr txBox="1"/>
            <p:nvPr/>
          </p:nvSpPr>
          <p:spPr>
            <a:xfrm>
              <a:off x="6308579" y="1428022"/>
              <a:ext cx="2991657" cy="4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Cell-repellant Surface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2C226FC-74A7-B34D-FFD4-CF26EDBC5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9" y="5248492"/>
            <a:ext cx="2551289" cy="12571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3B4B94-5753-25EE-E7D2-2434D9EC7F4C}"/>
              </a:ext>
            </a:extLst>
          </p:cNvPr>
          <p:cNvSpPr txBox="1"/>
          <p:nvPr/>
        </p:nvSpPr>
        <p:spPr>
          <a:xfrm>
            <a:off x="8752058" y="6524541"/>
            <a:ext cx="2162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(Yuan, et. al., </a:t>
            </a:r>
            <a:r>
              <a:rPr lang="en-US" sz="1000" i="1" dirty="0">
                <a:latin typeface="Lucida grande" panose="020B0502040204020203"/>
              </a:rPr>
              <a:t>J. Cell Sci.</a:t>
            </a:r>
            <a:r>
              <a:rPr lang="en-US" sz="1000" dirty="0">
                <a:latin typeface="Lucida grande" panose="020B0502040204020203"/>
              </a:rPr>
              <a:t>, 2012)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EEFB-48A5-0FED-1FDE-11B2B9DF9A21}"/>
              </a:ext>
            </a:extLst>
          </p:cNvPr>
          <p:cNvSpPr txBox="1"/>
          <p:nvPr/>
        </p:nvSpPr>
        <p:spPr>
          <a:xfrm>
            <a:off x="5919768" y="6539930"/>
            <a:ext cx="255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Lucida grande" panose="020B0502040204020203"/>
              </a:rPr>
              <a:t>(Chen, et al., </a:t>
            </a:r>
            <a:r>
              <a:rPr lang="en-US" sz="1000" i="1" dirty="0">
                <a:latin typeface="Lucida grande" panose="020B0502040204020203"/>
              </a:rPr>
              <a:t>Macromolecules</a:t>
            </a:r>
            <a:r>
              <a:rPr lang="en-US" sz="1000" dirty="0">
                <a:latin typeface="Lucida grande" panose="020B0502040204020203"/>
              </a:rPr>
              <a:t>, 2017 )</a:t>
            </a:r>
            <a:endParaRPr lang="en-US" sz="10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001FF41-CC6B-BE88-3608-C332982D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969" y="3728817"/>
            <a:ext cx="2551290" cy="13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5" grpId="0"/>
      <p:bldP spid="127" grpId="0"/>
      <p:bldP spid="68" grpId="0"/>
      <p:bldP spid="70" grpId="0"/>
      <p:bldP spid="78" grpId="0"/>
      <p:bldP spid="10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2192000" cy="800128"/>
          </a:xfrm>
        </p:spPr>
        <p:txBody>
          <a:bodyPr>
            <a:noAutofit/>
          </a:bodyPr>
          <a:lstStyle/>
          <a:p>
            <a:r>
              <a:rPr lang="en-US" sz="2600" dirty="0"/>
              <a:t>Future Work — </a:t>
            </a:r>
            <a:br>
              <a:rPr lang="en-US" sz="2600" dirty="0"/>
            </a:br>
            <a:r>
              <a:rPr lang="en-US" sz="2600" dirty="0"/>
              <a:t>     Considering electrostatic fluctuations through the ion self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D6-96F7-135D-D082-DD5E35214470}"/>
              </a:ext>
            </a:extLst>
          </p:cNvPr>
          <p:cNvSpPr txBox="1"/>
          <p:nvPr/>
        </p:nvSpPr>
        <p:spPr>
          <a:xfrm>
            <a:off x="209550" y="1095284"/>
            <a:ext cx="8133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Multivalent ions facilitate multi-layer brushes at low ionic concentrations and bridging effects between opposing brushes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No current theories can capture either phenomena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C3F90-B998-C052-7CE6-6ED402926AF3}"/>
              </a:ext>
            </a:extLst>
          </p:cNvPr>
          <p:cNvSpPr txBox="1"/>
          <p:nvPr/>
        </p:nvSpPr>
        <p:spPr>
          <a:xfrm>
            <a:off x="6418456" y="6631775"/>
            <a:ext cx="5515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(Yu et al., </a:t>
            </a:r>
            <a:r>
              <a:rPr lang="en-US" sz="1100" i="1" dirty="0">
                <a:latin typeface="Lucida grande" panose="020B0502040204020203"/>
              </a:rPr>
              <a:t>Science</a:t>
            </a:r>
            <a:r>
              <a:rPr lang="en-US" sz="1100" dirty="0">
                <a:latin typeface="Lucida grande" panose="020B0502040204020203"/>
              </a:rPr>
              <a:t>, 2018; Xu et al., </a:t>
            </a:r>
            <a:r>
              <a:rPr lang="en-US" sz="1100" i="1" dirty="0">
                <a:latin typeface="Lucida grande" panose="020B0502040204020203"/>
              </a:rPr>
              <a:t>Langmuir</a:t>
            </a:r>
            <a:r>
              <a:rPr lang="en-US" sz="1100" dirty="0">
                <a:latin typeface="Lucida grande" panose="020B0502040204020203"/>
              </a:rPr>
              <a:t>, 2013; Wang </a:t>
            </a:r>
            <a:r>
              <a:rPr lang="en-US" sz="1100" i="1" dirty="0">
                <a:latin typeface="Lucida grande" panose="020B0502040204020203"/>
              </a:rPr>
              <a:t>Phys Rev E</a:t>
            </a:r>
            <a:r>
              <a:rPr lang="en-US" sz="1100" dirty="0">
                <a:latin typeface="Lucida grande" panose="020B0502040204020203"/>
              </a:rPr>
              <a:t>, 2010)</a:t>
            </a: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969068-773F-0CF1-AD49-328A9F4C9128}"/>
              </a:ext>
            </a:extLst>
          </p:cNvPr>
          <p:cNvGrpSpPr/>
          <p:nvPr/>
        </p:nvGrpSpPr>
        <p:grpSpPr>
          <a:xfrm>
            <a:off x="8936820" y="3899263"/>
            <a:ext cx="3199309" cy="2476945"/>
            <a:chOff x="8382545" y="3947271"/>
            <a:chExt cx="3199309" cy="247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B1E1DD-1CD1-10FC-D4AA-C1AFD8EA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1"/>
            <a:stretch/>
          </p:blipFill>
          <p:spPr>
            <a:xfrm>
              <a:off x="8382545" y="3947271"/>
              <a:ext cx="3199309" cy="24769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5A524E-2611-A4D3-D7A2-3466B2CE44DF}"/>
                </a:ext>
              </a:extLst>
            </p:cNvPr>
            <p:cNvSpPr txBox="1"/>
            <p:nvPr/>
          </p:nvSpPr>
          <p:spPr>
            <a:xfrm>
              <a:off x="10490716" y="5728412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AA4-EDE2-83C1-7B40-C33B6CC55E99}"/>
                </a:ext>
              </a:extLst>
            </p:cNvPr>
            <p:cNvSpPr txBox="1"/>
            <p:nvPr/>
          </p:nvSpPr>
          <p:spPr>
            <a:xfrm>
              <a:off x="9631947" y="5507697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85F28-6CC3-814A-C567-B4A3FAD441C7}"/>
                </a:ext>
              </a:extLst>
            </p:cNvPr>
            <p:cNvSpPr txBox="1"/>
            <p:nvPr/>
          </p:nvSpPr>
          <p:spPr>
            <a:xfrm>
              <a:off x="10331262" y="4722599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A41320-D483-A04E-1B12-5EE753FE5C63}"/>
                </a:ext>
              </a:extLst>
            </p:cNvPr>
            <p:cNvSpPr txBox="1"/>
            <p:nvPr/>
          </p:nvSpPr>
          <p:spPr>
            <a:xfrm>
              <a:off x="10426699" y="4417954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88E63-B629-0FF1-A742-F5E1DB61B00E}"/>
                </a:ext>
              </a:extLst>
            </p:cNvPr>
            <p:cNvSpPr txBox="1"/>
            <p:nvPr/>
          </p:nvSpPr>
          <p:spPr>
            <a:xfrm>
              <a:off x="10417174" y="3997982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F871FE-CA59-444E-8519-7BA4DD9337FC}"/>
              </a:ext>
            </a:extLst>
          </p:cNvPr>
          <p:cNvGrpSpPr/>
          <p:nvPr/>
        </p:nvGrpSpPr>
        <p:grpSpPr>
          <a:xfrm>
            <a:off x="8566216" y="1023798"/>
            <a:ext cx="3569913" cy="2741325"/>
            <a:chOff x="8295624" y="1070843"/>
            <a:chExt cx="3569913" cy="2741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F75BBE-486D-CA3F-B2E2-FFDEC3EB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733" y="1070843"/>
              <a:ext cx="3490804" cy="2712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A2A5F-F3B3-6FCE-773C-7562A96244CB}"/>
                </a:ext>
              </a:extLst>
            </p:cNvPr>
            <p:cNvSpPr txBox="1"/>
            <p:nvPr/>
          </p:nvSpPr>
          <p:spPr>
            <a:xfrm rot="16200000">
              <a:off x="7309241" y="2165617"/>
              <a:ext cx="22497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AlCl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 Concentration [mM]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73AB29-C9A5-0FD4-88D6-C879F9DD4A4C}"/>
                </a:ext>
              </a:extLst>
            </p:cNvPr>
            <p:cNvSpPr txBox="1"/>
            <p:nvPr/>
          </p:nvSpPr>
          <p:spPr>
            <a:xfrm>
              <a:off x="8998737" y="3535169"/>
              <a:ext cx="25257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200" b="1" dirty="0">
                  <a:latin typeface="Lucida grande" panose="020B0502040204020203"/>
                </a:rPr>
                <a:t>SLE</a:t>
              </a:r>
              <a:r>
                <a:rPr lang="en-US" sz="1200" b="1" baseline="-25000" dirty="0">
                  <a:latin typeface="Lucida grande" panose="020B0502040204020203"/>
                </a:rPr>
                <a:t>3</a:t>
              </a:r>
              <a:r>
                <a:rPr lang="en-US" sz="1200" b="1" dirty="0">
                  <a:latin typeface="Lucida grande" panose="020B0502040204020203"/>
                </a:rPr>
                <a:t>S Concentration [mM]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7B7CA7D-0A9A-A2CB-FD5E-B927105C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36" y="4443781"/>
            <a:ext cx="1582857" cy="170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BF1990-1DD2-E8EE-1F1B-9A6C4406AB60}"/>
              </a:ext>
            </a:extLst>
          </p:cNvPr>
          <p:cNvSpPr txBox="1"/>
          <p:nvPr/>
        </p:nvSpPr>
        <p:spPr>
          <a:xfrm>
            <a:off x="224958" y="5424472"/>
            <a:ext cx="66103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Next project will study the attractive force between interacting brushes in multivalent solutions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Equations need to include ion fluctuations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Computational efficiency for solving Green’s function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EADF5-958A-285F-C99D-E589855C586F}"/>
              </a:ext>
            </a:extLst>
          </p:cNvPr>
          <p:cNvGrpSpPr/>
          <p:nvPr/>
        </p:nvGrpSpPr>
        <p:grpSpPr>
          <a:xfrm>
            <a:off x="6593244" y="2858663"/>
            <a:ext cx="1664980" cy="307777"/>
            <a:chOff x="3648470" y="2976339"/>
            <a:chExt cx="1975612" cy="365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8D8A1-B1A1-6588-8565-49D1E71A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470" y="3049860"/>
              <a:ext cx="515528" cy="2348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5750F-EA1B-33B6-F64D-2308B2344219}"/>
                </a:ext>
              </a:extLst>
            </p:cNvPr>
            <p:cNvSpPr txBox="1"/>
            <p:nvPr/>
          </p:nvSpPr>
          <p:spPr>
            <a:xfrm>
              <a:off x="4163998" y="2976339"/>
              <a:ext cx="1460084" cy="365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Permittivity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0722B18-FF24-6755-BB88-E912183F89E2}"/>
              </a:ext>
            </a:extLst>
          </p:cNvPr>
          <p:cNvSpPr txBox="1"/>
          <p:nvPr/>
        </p:nvSpPr>
        <p:spPr>
          <a:xfrm>
            <a:off x="207423" y="3448321"/>
            <a:ext cx="623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 “modified PB equation” contains ion self energy, which describes the energy of charge fluctuations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9D3C3-5A13-D1B8-27CF-E5A50462B6F2}"/>
              </a:ext>
            </a:extLst>
          </p:cNvPr>
          <p:cNvGrpSpPr/>
          <p:nvPr/>
        </p:nvGrpSpPr>
        <p:grpSpPr>
          <a:xfrm>
            <a:off x="224958" y="2222165"/>
            <a:ext cx="8016816" cy="1082900"/>
            <a:chOff x="220368" y="2175217"/>
            <a:chExt cx="8016816" cy="10829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2474AA2-C23D-0776-B15D-1A26A01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054" y="2751497"/>
              <a:ext cx="2999007" cy="5066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455954-11DA-0859-E98B-81249FF30D00}"/>
                </a:ext>
              </a:extLst>
            </p:cNvPr>
            <p:cNvSpPr txBox="1"/>
            <p:nvPr/>
          </p:nvSpPr>
          <p:spPr>
            <a:xfrm>
              <a:off x="220368" y="2175217"/>
              <a:ext cx="7860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Lucida grande" panose="020B0502040204020203"/>
                </a:rPr>
                <a:t>Ion fluctuations are needed to consider inhomogeneous dielectric media and specific ion effects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7DC1A5-6AB9-3AC6-2D49-988FF9E3AB41}"/>
                </a:ext>
              </a:extLst>
            </p:cNvPr>
            <p:cNvSpPr txBox="1"/>
            <p:nvPr/>
          </p:nvSpPr>
          <p:spPr>
            <a:xfrm>
              <a:off x="677983" y="2866027"/>
              <a:ext cx="1883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distribution: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D4845-7BF1-D69C-7B1D-851D408F8593}"/>
                </a:ext>
              </a:extLst>
            </p:cNvPr>
            <p:cNvGrpSpPr/>
            <p:nvPr/>
          </p:nvGrpSpPr>
          <p:grpSpPr>
            <a:xfrm>
              <a:off x="6770497" y="2525208"/>
              <a:ext cx="1466687" cy="307777"/>
              <a:chOff x="3902379" y="2365846"/>
              <a:chExt cx="1940280" cy="40715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05CCC8-1EAB-F056-9053-E37BFEEE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379" y="2547062"/>
                <a:ext cx="314064" cy="11502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8FF44-03E1-EC55-7098-2B35C68ABF18}"/>
                  </a:ext>
                </a:extLst>
              </p:cNvPr>
              <p:cNvSpPr txBox="1"/>
              <p:nvPr/>
            </p:nvSpPr>
            <p:spPr>
              <a:xfrm>
                <a:off x="4220125" y="2365846"/>
                <a:ext cx="1622534" cy="40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Ion radius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4DA55-EC84-9886-2D12-C60BFE7B8511}"/>
              </a:ext>
            </a:extLst>
          </p:cNvPr>
          <p:cNvGrpSpPr/>
          <p:nvPr/>
        </p:nvGrpSpPr>
        <p:grpSpPr>
          <a:xfrm>
            <a:off x="809747" y="4126047"/>
            <a:ext cx="3387603" cy="244237"/>
            <a:chOff x="6032728" y="3634883"/>
            <a:chExt cx="3043263" cy="2358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81C8DB-5D1B-1FDB-131C-79C5E23F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728" y="3650056"/>
              <a:ext cx="3024213" cy="22071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DE5BBA-8DF3-9238-8991-9B3474E72082}"/>
                </a:ext>
              </a:extLst>
            </p:cNvPr>
            <p:cNvSpPr/>
            <p:nvPr/>
          </p:nvSpPr>
          <p:spPr>
            <a:xfrm>
              <a:off x="8882442" y="3634883"/>
              <a:ext cx="193549" cy="1563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5BC9C-8011-158C-6296-91939E9E99F7}"/>
              </a:ext>
            </a:extLst>
          </p:cNvPr>
          <p:cNvGrpSpPr/>
          <p:nvPr/>
        </p:nvGrpSpPr>
        <p:grpSpPr>
          <a:xfrm>
            <a:off x="893721" y="4486064"/>
            <a:ext cx="4561824" cy="810417"/>
            <a:chOff x="960138" y="4168599"/>
            <a:chExt cx="4561824" cy="8104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E31572-0274-034E-6E57-7A7FF216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7491" y="4168599"/>
              <a:ext cx="4534471" cy="4269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C3E1-ECED-97F3-3210-D8C80A2ACB4E}"/>
                </a:ext>
              </a:extLst>
            </p:cNvPr>
            <p:cNvSpPr/>
            <p:nvPr/>
          </p:nvSpPr>
          <p:spPr>
            <a:xfrm>
              <a:off x="987491" y="4225775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6E3B2-3910-621C-833D-2BC21F3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138" y="4717045"/>
              <a:ext cx="4297662" cy="2191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AE859-7348-8544-EA77-3C8FF375A36C}"/>
                </a:ext>
              </a:extLst>
            </p:cNvPr>
            <p:cNvSpPr/>
            <p:nvPr/>
          </p:nvSpPr>
          <p:spPr>
            <a:xfrm>
              <a:off x="2994669" y="4666377"/>
              <a:ext cx="228600" cy="31263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8044F-9F48-FB90-3609-34E566E95AAC}"/>
              </a:ext>
            </a:extLst>
          </p:cNvPr>
          <p:cNvGrpSpPr/>
          <p:nvPr/>
        </p:nvGrpSpPr>
        <p:grpSpPr>
          <a:xfrm>
            <a:off x="6378331" y="3166440"/>
            <a:ext cx="2204334" cy="307777"/>
            <a:chOff x="7986268" y="3037077"/>
            <a:chExt cx="2204334" cy="3077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C5BDDA-6902-7407-3450-52F9771C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268" y="3085659"/>
              <a:ext cx="657225" cy="2173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5D306-809A-4F59-996D-4D415217ACB6}"/>
                </a:ext>
              </a:extLst>
            </p:cNvPr>
            <p:cNvSpPr txBox="1"/>
            <p:nvPr/>
          </p:nvSpPr>
          <p:spPr>
            <a:xfrm>
              <a:off x="8658955" y="3037077"/>
              <a:ext cx="153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8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A8CEA4-A227-2D24-3DCF-1F90931042B5}"/>
              </a:ext>
            </a:extLst>
          </p:cNvPr>
          <p:cNvGrpSpPr/>
          <p:nvPr/>
        </p:nvGrpSpPr>
        <p:grpSpPr>
          <a:xfrm>
            <a:off x="6409977" y="4449964"/>
            <a:ext cx="5677692" cy="2144755"/>
            <a:chOff x="6514308" y="4211595"/>
            <a:chExt cx="5677692" cy="21447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06C428-D3A5-6DA8-D3EB-0082C997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308" y="4211595"/>
              <a:ext cx="5677692" cy="21053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300B-3C11-A3A7-7081-C536BD3402B0}"/>
                </a:ext>
              </a:extLst>
            </p:cNvPr>
            <p:cNvSpPr/>
            <p:nvPr/>
          </p:nvSpPr>
          <p:spPr>
            <a:xfrm>
              <a:off x="7372349" y="4211595"/>
              <a:ext cx="576746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7F0823-B028-D503-D31F-B90077CF5886}"/>
                </a:ext>
              </a:extLst>
            </p:cNvPr>
            <p:cNvSpPr/>
            <p:nvPr/>
          </p:nvSpPr>
          <p:spPr>
            <a:xfrm>
              <a:off x="7372348" y="4953000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A2CCC6-9A6A-4EFE-46E3-1901FE3AD860}"/>
                </a:ext>
              </a:extLst>
            </p:cNvPr>
            <p:cNvSpPr/>
            <p:nvPr/>
          </p:nvSpPr>
          <p:spPr>
            <a:xfrm>
              <a:off x="9782173" y="4893551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6FCAA4-5D25-EBE7-9462-BC7AACD88C42}"/>
                </a:ext>
              </a:extLst>
            </p:cNvPr>
            <p:cNvSpPr/>
            <p:nvPr/>
          </p:nvSpPr>
          <p:spPr>
            <a:xfrm>
              <a:off x="10582274" y="4228346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FFBE5-A42E-EA4F-FDA5-64544FF57DFB}"/>
                </a:ext>
              </a:extLst>
            </p:cNvPr>
            <p:cNvSpPr/>
            <p:nvPr/>
          </p:nvSpPr>
          <p:spPr>
            <a:xfrm>
              <a:off x="9205426" y="5614945"/>
              <a:ext cx="333375" cy="74140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19E8-10A6-8E9D-97CD-960902B3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2400" dirty="0"/>
              <a:t>Future Work — </a:t>
            </a:r>
            <a:br>
              <a:rPr lang="en-US" sz="2400" dirty="0"/>
            </a:br>
            <a:r>
              <a:rPr lang="en-US" sz="2400" dirty="0"/>
              <a:t>    Effect of mixture compositions and sidearm sequences on neurofilaments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57200-ED95-D131-52A9-D09D830D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F4FBB-84CA-D2EE-9345-9CC7C4F213F9}"/>
              </a:ext>
            </a:extLst>
          </p:cNvPr>
          <p:cNvSpPr txBox="1"/>
          <p:nvPr/>
        </p:nvSpPr>
        <p:spPr>
          <a:xfrm>
            <a:off x="167099" y="4506680"/>
            <a:ext cx="6520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Theory is modified to consider mixtures of L/M/H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As for NFH results, SCFT provides experimentally inaccessible </a:t>
            </a:r>
            <a:r>
              <a:rPr lang="en-US" sz="1600" b="1" dirty="0">
                <a:latin typeface="Lucida grande" panose="020B0502040204020203"/>
              </a:rPr>
              <a:t>polymer profiles and structure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Future contributions include </a:t>
            </a:r>
            <a:r>
              <a:rPr lang="en-US" sz="1600" b="1" dirty="0">
                <a:latin typeface="Lucida grande" panose="020B0502040204020203"/>
              </a:rPr>
              <a:t>ternary phase diagrams</a:t>
            </a:r>
            <a:r>
              <a:rPr lang="en-US" sz="1600" dirty="0">
                <a:latin typeface="Lucida grande" panose="020B0502040204020203"/>
              </a:rPr>
              <a:t> and the </a:t>
            </a:r>
            <a:r>
              <a:rPr lang="en-US" sz="1600" b="1" dirty="0">
                <a:latin typeface="Lucida grande" panose="020B0502040204020203"/>
              </a:rPr>
              <a:t>role of sequences </a:t>
            </a:r>
            <a:r>
              <a:rPr lang="en-US" sz="1600" dirty="0">
                <a:latin typeface="Lucida grande" panose="020B0502040204020203"/>
              </a:rPr>
              <a:t>on overall neurofilament structure and response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46C97-AF1A-7C80-9857-AC6F4B796638}"/>
              </a:ext>
            </a:extLst>
          </p:cNvPr>
          <p:cNvGrpSpPr/>
          <p:nvPr/>
        </p:nvGrpSpPr>
        <p:grpSpPr>
          <a:xfrm>
            <a:off x="1130639" y="2346347"/>
            <a:ext cx="5190402" cy="1653413"/>
            <a:chOff x="2296144" y="1879635"/>
            <a:chExt cx="5085349" cy="161994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3FDFD45-C3DF-B1B7-12CC-914DF0685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2428247"/>
              <a:ext cx="3660140" cy="4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8D82213-299C-270B-B4D4-508E8CD45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31"/>
            <a:stretch/>
          </p:blipFill>
          <p:spPr bwMode="auto">
            <a:xfrm>
              <a:off x="3721353" y="1928686"/>
              <a:ext cx="3660140" cy="4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B9AF33F-49F7-8805-3F25-3EF81B8C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158" y="2943718"/>
              <a:ext cx="3593468" cy="55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D08436-E335-AB88-9FB6-DA6C36008A76}"/>
                </a:ext>
              </a:extLst>
            </p:cNvPr>
            <p:cNvSpPr txBox="1"/>
            <p:nvPr/>
          </p:nvSpPr>
          <p:spPr>
            <a:xfrm>
              <a:off x="2609022" y="1992619"/>
              <a:ext cx="1088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Light (L)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AEA6D7-A27D-2A31-E670-3D7E5EF31D81}"/>
                </a:ext>
              </a:extLst>
            </p:cNvPr>
            <p:cNvSpPr txBox="1"/>
            <p:nvPr/>
          </p:nvSpPr>
          <p:spPr>
            <a:xfrm>
              <a:off x="2296144" y="2474776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Medium (M)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3C3C7-7450-6D45-2E8A-1725669034DF}"/>
                </a:ext>
              </a:extLst>
            </p:cNvPr>
            <p:cNvSpPr txBox="1"/>
            <p:nvPr/>
          </p:nvSpPr>
          <p:spPr>
            <a:xfrm>
              <a:off x="2296144" y="2946630"/>
              <a:ext cx="1401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Heavy (H)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75813-8197-980D-A6E7-71D1A263E9A1}"/>
                </a:ext>
              </a:extLst>
            </p:cNvPr>
            <p:cNvSpPr/>
            <p:nvPr/>
          </p:nvSpPr>
          <p:spPr>
            <a:xfrm>
              <a:off x="4636467" y="1879635"/>
              <a:ext cx="2735881" cy="49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   pH = 7.44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B1F8CE-93F0-D8E3-75F7-C6B582B701D3}"/>
                </a:ext>
              </a:extLst>
            </p:cNvPr>
            <p:cNvSpPr/>
            <p:nvPr/>
          </p:nvSpPr>
          <p:spPr>
            <a:xfrm>
              <a:off x="6373355" y="2320114"/>
              <a:ext cx="989362" cy="573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21DEF-57F0-0FB2-D5C0-F1411F7B436D}"/>
              </a:ext>
            </a:extLst>
          </p:cNvPr>
          <p:cNvGrpSpPr/>
          <p:nvPr/>
        </p:nvGrpSpPr>
        <p:grpSpPr>
          <a:xfrm>
            <a:off x="6692633" y="2159848"/>
            <a:ext cx="2504827" cy="2105319"/>
            <a:chOff x="6850264" y="1814598"/>
            <a:chExt cx="2293497" cy="1927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BEEAC-F06E-50BE-E7CC-BC2CC3289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23"/>
            <a:stretch/>
          </p:blipFill>
          <p:spPr>
            <a:xfrm>
              <a:off x="6989778" y="1916798"/>
              <a:ext cx="2153983" cy="16593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727BF-1EF8-7F4C-F9E3-99576DB42F2A}"/>
                </a:ext>
              </a:extLst>
            </p:cNvPr>
            <p:cNvSpPr txBox="1"/>
            <p:nvPr/>
          </p:nvSpPr>
          <p:spPr>
            <a:xfrm>
              <a:off x="7638605" y="3480683"/>
              <a:ext cx="114953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Length [nm]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CCA9D1-94CB-4244-EE5A-8D7690A9B7CE}"/>
                </a:ext>
              </a:extLst>
            </p:cNvPr>
            <p:cNvSpPr txBox="1"/>
            <p:nvPr/>
          </p:nvSpPr>
          <p:spPr>
            <a:xfrm rot="16200000">
              <a:off x="6146196" y="2518666"/>
              <a:ext cx="166974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Polymer Density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15D65-4D05-FD88-91ED-A22A825E8AA7}"/>
                </a:ext>
              </a:extLst>
            </p:cNvPr>
            <p:cNvSpPr txBox="1"/>
            <p:nvPr/>
          </p:nvSpPr>
          <p:spPr>
            <a:xfrm>
              <a:off x="7665042" y="1948242"/>
              <a:ext cx="1376513" cy="760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latin typeface="Lucida grande" panose="020B0502040204020203"/>
                </a:rPr>
                <a:t>Black:    </a:t>
              </a:r>
              <a:r>
                <a:rPr lang="en-US" sz="1200" dirty="0">
                  <a:latin typeface="Lucida grande" panose="020B0502040204020203"/>
                </a:rPr>
                <a:t>   Overall</a:t>
              </a:r>
              <a:endParaRPr lang="en-US" sz="1200" b="1" dirty="0">
                <a:latin typeface="Lucida grande" panose="020B0502040204020203"/>
              </a:endParaRP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Red</a:t>
              </a:r>
              <a:r>
                <a:rPr lang="en-US" sz="1200" dirty="0">
                  <a:latin typeface="Lucida grande" panose="020B0502040204020203"/>
                </a:rPr>
                <a:t>:          L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Purple:</a:t>
              </a:r>
              <a:r>
                <a:rPr lang="en-US" sz="1200" dirty="0">
                  <a:latin typeface="Lucida grande" panose="020B0502040204020203"/>
                </a:rPr>
                <a:t>      M</a:t>
              </a:r>
            </a:p>
            <a:p>
              <a:pPr algn="l"/>
              <a:r>
                <a:rPr lang="en-US" sz="1200" b="1" dirty="0">
                  <a:latin typeface="Lucida grande" panose="020B0502040204020203"/>
                </a:rPr>
                <a:t>Blue</a:t>
              </a:r>
              <a:r>
                <a:rPr lang="en-US" sz="1200" dirty="0">
                  <a:latin typeface="Lucida grande" panose="020B0502040204020203"/>
                </a:rPr>
                <a:t>:         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1AD8B-9A8A-E811-998E-2E7813BFC765}"/>
              </a:ext>
            </a:extLst>
          </p:cNvPr>
          <p:cNvSpPr txBox="1"/>
          <p:nvPr/>
        </p:nvSpPr>
        <p:spPr>
          <a:xfrm>
            <a:off x="197713" y="1136476"/>
            <a:ext cx="10997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Neurofilaments are mainly composed of 3 chain types (L/M/H), whose composition is strictly regulated during development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Sidearms have evolved into considerably different sequences</a:t>
            </a:r>
          </a:p>
        </p:txBody>
      </p:sp>
    </p:spTree>
    <p:extLst>
      <p:ext uri="{BB962C8B-B14F-4D97-AF65-F5344CB8AC3E}">
        <p14:creationId xmlns:p14="http://schemas.microsoft.com/office/powerpoint/2010/main" val="34639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140B-A94A-961C-9A4F-64ED99E7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E4F0-9464-EB91-1804-14A3AFC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9C93-31DF-1BE5-CFDF-BBC45BA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4" y="1333002"/>
            <a:ext cx="1963045" cy="197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24D04-5216-31EE-D9C6-CFB2688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4190346"/>
            <a:ext cx="2551148" cy="197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9799B-7754-813D-756F-F1D1BA99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70" y="1939529"/>
            <a:ext cx="2057687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4FA52-3C78-BFBD-F992-FC6B84AB0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7" y="1720424"/>
            <a:ext cx="1876687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74A2F-A788-4E81-2282-69A82035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14" y="1967214"/>
            <a:ext cx="1917456" cy="18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D928-C486-9099-C6A8-9373F125CCE9}"/>
              </a:ext>
            </a:extLst>
          </p:cNvPr>
          <p:cNvSpPr txBox="1"/>
          <p:nvPr/>
        </p:nvSpPr>
        <p:spPr>
          <a:xfrm>
            <a:off x="1430101" y="337832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Prof. Rui Wang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EA842-3658-448C-D280-AF85503894ED}"/>
              </a:ext>
            </a:extLst>
          </p:cNvPr>
          <p:cNvSpPr txBox="1"/>
          <p:nvPr/>
        </p:nvSpPr>
        <p:spPr>
          <a:xfrm>
            <a:off x="1430100" y="6214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Duan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84E6-FC3C-11D8-E290-BC184BB3D13F}"/>
              </a:ext>
            </a:extLst>
          </p:cNvPr>
          <p:cNvSpPr txBox="1"/>
          <p:nvPr/>
        </p:nvSpPr>
        <p:spPr>
          <a:xfrm>
            <a:off x="7341116" y="122128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>
                <a:latin typeface="Lucida grande" panose="020B0502040204020203"/>
              </a:rPr>
              <a:t>Wang Group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DECA1-6B4B-9E07-9453-93F82810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2" y="4810097"/>
            <a:ext cx="4831237" cy="17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7CD0EC-05AD-778D-4AE4-82DFB94D76B4}"/>
              </a:ext>
            </a:extLst>
          </p:cNvPr>
          <p:cNvSpPr txBox="1"/>
          <p:nvPr/>
        </p:nvSpPr>
        <p:spPr>
          <a:xfrm>
            <a:off x="5372770" y="397692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Dr. Chao Fang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9F4AC-FF6A-9276-0C4E-1E9BF59FD86B}"/>
              </a:ext>
            </a:extLst>
          </p:cNvPr>
          <p:cNvSpPr txBox="1"/>
          <p:nvPr/>
        </p:nvSpPr>
        <p:spPr>
          <a:xfrm>
            <a:off x="7485012" y="419741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Nikhil Agrawal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53852-D95D-B9BE-A6D5-6700090D241C}"/>
              </a:ext>
            </a:extLst>
          </p:cNvPr>
          <p:cNvSpPr txBox="1"/>
          <p:nvPr/>
        </p:nvSpPr>
        <p:spPr>
          <a:xfrm>
            <a:off x="9636534" y="39500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 err="1">
                <a:latin typeface="Lucida grande" panose="020B0502040204020203"/>
              </a:rPr>
              <a:t>Luofu</a:t>
            </a:r>
            <a:r>
              <a:rPr lang="en-US" dirty="0">
                <a:latin typeface="Lucida grande" panose="020B0502040204020203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234818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0EA-50A9-4C53-A0D3-39FA03D6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962A-A82E-F9F0-093D-E0C85DB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2946441-E6F8-C938-62A3-CC8DCF49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8028" r="50751" b="2567"/>
          <a:stretch/>
        </p:blipFill>
        <p:spPr bwMode="auto">
          <a:xfrm>
            <a:off x="367121" y="1661162"/>
            <a:ext cx="2607634" cy="28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FC8C5-16A6-5255-0C57-FFB595751041}"/>
              </a:ext>
            </a:extLst>
          </p:cNvPr>
          <p:cNvGrpSpPr/>
          <p:nvPr/>
        </p:nvGrpSpPr>
        <p:grpSpPr>
          <a:xfrm>
            <a:off x="226385" y="4490929"/>
            <a:ext cx="2853166" cy="2367071"/>
            <a:chOff x="7586244" y="3745891"/>
            <a:chExt cx="3024199" cy="250896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B25B96-B808-5A43-E0EC-9B0E53E1A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98"/>
            <a:stretch/>
          </p:blipFill>
          <p:spPr bwMode="auto">
            <a:xfrm>
              <a:off x="7586244" y="3745891"/>
              <a:ext cx="3024199" cy="250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A040F-E37C-8239-BE4F-5CDCFCD61F3C}"/>
                </a:ext>
              </a:extLst>
            </p:cNvPr>
            <p:cNvSpPr/>
            <p:nvPr/>
          </p:nvSpPr>
          <p:spPr>
            <a:xfrm>
              <a:off x="9478047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C0511-7A45-5DD3-A3BF-6FAB9F95BB79}"/>
                </a:ext>
              </a:extLst>
            </p:cNvPr>
            <p:cNvSpPr/>
            <p:nvPr/>
          </p:nvSpPr>
          <p:spPr>
            <a:xfrm>
              <a:off x="91173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52A72-2D7A-C988-BEE8-B8E657FF9AAD}"/>
                </a:ext>
              </a:extLst>
            </p:cNvPr>
            <p:cNvSpPr/>
            <p:nvPr/>
          </p:nvSpPr>
          <p:spPr>
            <a:xfrm>
              <a:off x="9838703" y="5484069"/>
              <a:ext cx="511489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077D2-599C-E122-98EE-3895E4159289}"/>
                </a:ext>
              </a:extLst>
            </p:cNvPr>
            <p:cNvSpPr/>
            <p:nvPr/>
          </p:nvSpPr>
          <p:spPr>
            <a:xfrm>
              <a:off x="8791291" y="5484069"/>
              <a:ext cx="238124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F36FF6-D947-6537-24D6-3C77DBF8FD17}"/>
                </a:ext>
              </a:extLst>
            </p:cNvPr>
            <p:cNvSpPr/>
            <p:nvPr/>
          </p:nvSpPr>
          <p:spPr>
            <a:xfrm>
              <a:off x="8019457" y="5484069"/>
              <a:ext cx="683857" cy="45949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EA68D-AE9C-B596-870C-6BBC0A079C18}"/>
              </a:ext>
            </a:extLst>
          </p:cNvPr>
          <p:cNvSpPr txBox="1"/>
          <p:nvPr/>
        </p:nvSpPr>
        <p:spPr>
          <a:xfrm>
            <a:off x="3007614" y="2297184"/>
            <a:ext cx="3354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Multi-layered conformations are caused by the balance of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Electrostatics (repulsion)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Hydrophobicity and elasticity (attraction)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50054-BA10-A117-7251-FBA3506FB7DA}"/>
              </a:ext>
            </a:extLst>
          </p:cNvPr>
          <p:cNvSpPr txBox="1"/>
          <p:nvPr/>
        </p:nvSpPr>
        <p:spPr>
          <a:xfrm>
            <a:off x="3154764" y="4723030"/>
            <a:ext cx="286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Chains stay within one layer to minimize overall elastic penalty</a:t>
            </a:r>
          </a:p>
          <a:p>
            <a:endParaRPr lang="en-US" sz="16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Subsequent layers are “grafted upon” previous 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A7A04-893E-E545-9266-D0D4DF46D638}"/>
              </a:ext>
            </a:extLst>
          </p:cNvPr>
          <p:cNvSpPr txBox="1"/>
          <p:nvPr/>
        </p:nvSpPr>
        <p:spPr>
          <a:xfrm>
            <a:off x="8898975" y="5135855"/>
            <a:ext cx="32930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The dramatic collapse of the NFH brush is due to cooperative effects specific to a dilute layer coexisting with condensed layers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D5D5800-0D33-147A-B740-A781DBFC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2524"/>
            <a:ext cx="2727762" cy="210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D63D4-ABEF-921D-FCCA-82890C848517}"/>
              </a:ext>
            </a:extLst>
          </p:cNvPr>
          <p:cNvSpPr txBox="1"/>
          <p:nvPr/>
        </p:nvSpPr>
        <p:spPr>
          <a:xfrm>
            <a:off x="8798739" y="2443773"/>
            <a:ext cx="358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SCFT-generated reflectivity spectra should facilitate experimental evidence of multi-peaked conformations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C7F80C-2E82-F20E-0E6B-8A7041D7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0"/>
          <a:stretch/>
        </p:blipFill>
        <p:spPr bwMode="auto">
          <a:xfrm>
            <a:off x="6395402" y="1744336"/>
            <a:ext cx="2128958" cy="2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D36B9-0998-F28D-1945-AA096985A609}"/>
              </a:ext>
            </a:extLst>
          </p:cNvPr>
          <p:cNvSpPr txBox="1"/>
          <p:nvPr/>
        </p:nvSpPr>
        <p:spPr>
          <a:xfrm>
            <a:off x="126758" y="1010794"/>
            <a:ext cx="115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We have derived an SCFT considering the coupling of polymer elasticity, Flory-Huggins interactions, electrostatics, and local incompressibility. Using this theory, we have concluded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62305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DE0A-BAF7-EB12-9702-5F9E022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SI: Table of Contents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dirty="0">
                    <a:hlinkClick r:id="rId2" action="ppaction://hlinksldjump"/>
                  </a:rPr>
                  <a:t>References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3" action="ppaction://hlinksldjump"/>
                  </a:rPr>
                  <a:t>Alexander-de </a:t>
                </a:r>
                <a:r>
                  <a:rPr lang="en-US" sz="1400" dirty="0" err="1">
                    <a:hlinkClick r:id="rId3" action="ppaction://hlinksldjump"/>
                  </a:rPr>
                  <a:t>Gennes</a:t>
                </a:r>
                <a:r>
                  <a:rPr lang="en-US" sz="1400" dirty="0">
                    <a:hlinkClick r:id="rId3" action="ppaction://hlinksldjump"/>
                  </a:rPr>
                  <a:t> Brush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Self-avoiding walk 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5" action="ppaction://hlinksldjump"/>
                  </a:rPr>
                  <a:t>Surface Force Apparatus</a:t>
                </a:r>
                <a:endParaRPr lang="en-US" sz="1400" dirty="0">
                  <a:hlinkClick r:id="rId6" action="ppaction://hlinksldjump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 err="1">
                    <a:hlinkClick r:id="rId6" action="ppaction://hlinksldjump"/>
                  </a:rPr>
                  <a:t>SFBox</a:t>
                </a:r>
                <a:r>
                  <a:rPr lang="en-US" sz="1400" dirty="0">
                    <a:hlinkClick r:id="rId6" action="ppaction://hlinksldjump"/>
                  </a:rPr>
                  <a:t> numerical problem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7" action="ppaction://hlinksldjump"/>
                  </a:rPr>
                  <a:t>Borisov, 2001 (1Cd—1C)</a:t>
                </a: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SCFT Build-up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8" action="ppaction://hlinksldjump"/>
                  </a:rPr>
                  <a:t>Gaussian Chain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4" action="ppaction://hlinksldjump"/>
                  </a:rPr>
                  <a:t>Flory-Huggins Interaction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9" action="ppaction://hlinksldjump"/>
                  </a:rPr>
                  <a:t>Particle-to-field Transform,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hlinkClick r:id="rId9" action="ppaction://hlinksldjump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0" action="ppaction://hlinksldjump"/>
                  </a:rPr>
                  <a:t>Hubbard-</a:t>
                </a:r>
                <a:r>
                  <a:rPr lang="en-US" sz="1400" dirty="0" err="1">
                    <a:hlinkClick r:id="rId10" action="ppaction://hlinksldjump"/>
                  </a:rPr>
                  <a:t>Stratonovich</a:t>
                </a:r>
                <a:r>
                  <a:rPr lang="en-US" sz="1400" dirty="0">
                    <a:hlinkClick r:id="rId10" action="ppaction://hlinksldjump"/>
                  </a:rPr>
                  <a:t> Transformation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1" action="ppaction://hlinksldjump"/>
                  </a:rPr>
                  <a:t>Propagator,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hlinkClick r:id="rId11" action="ppaction://hlinksldjump"/>
                  </a:rPr>
                  <a:t> derivation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2" action="ppaction://hlinksldjump"/>
                  </a:rPr>
                  <a:t>Flowchart</a:t>
                </a:r>
                <a:r>
                  <a:rPr lang="en-US" sz="1400" dirty="0"/>
                  <a:t> (</a:t>
                </a:r>
                <a:r>
                  <a:rPr lang="en-US" sz="1400" dirty="0" err="1"/>
                  <a:t>Numerics</a:t>
                </a:r>
                <a:r>
                  <a:rPr lang="en-US" sz="1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400" dirty="0">
                    <a:hlinkClick r:id="rId13" action="ppaction://hlinksldjump"/>
                  </a:rPr>
                  <a:t>Block copolymer SCFT </a:t>
                </a:r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A099D-F371-43B6-720F-5AA79A0A2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68646"/>
                <a:ext cx="4424362" cy="4884554"/>
              </a:xfrm>
              <a:blipFill>
                <a:blip r:embed="rId14"/>
                <a:stretch>
                  <a:fillRect l="-138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235D-B04F-025D-5200-02D9A8D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046B9-35CF-7CE5-6A76-A1F272F052A1}"/>
              </a:ext>
            </a:extLst>
          </p:cNvPr>
          <p:cNvSpPr txBox="1"/>
          <p:nvPr/>
        </p:nvSpPr>
        <p:spPr>
          <a:xfrm>
            <a:off x="9527856" y="1049835"/>
            <a:ext cx="254508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Lucida grande" panose="020B0502040204020203"/>
              </a:rPr>
              <a:t>Presentation Outlines: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5" action="ppaction://hlinksldjump"/>
              </a:rPr>
              <a:t>Title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6" action="ppaction://hlinksldjump"/>
              </a:rPr>
              <a:t>Model and Theory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7" action="ppaction://hlinksldjump"/>
              </a:rPr>
              <a:t>Systematic Study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8" action="ppaction://hlinksldjump"/>
              </a:rPr>
              <a:t>Reflectivity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19" action="ppaction://hlinksldjump"/>
              </a:rPr>
              <a:t>NFH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0" action="ppaction://hlinksldjump"/>
              </a:rPr>
              <a:t>Summary</a:t>
            </a:r>
            <a:endParaRPr lang="en-US" sz="1600" dirty="0">
              <a:latin typeface="Lucida grande" panose="020B0502040204020203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  <a:hlinkClick r:id="rId21" action="ppaction://hlinksldjump"/>
              </a:rPr>
              <a:t>Future Work</a:t>
            </a:r>
            <a:endParaRPr lang="en-US" sz="1600" dirty="0">
              <a:latin typeface="Lucida grande" panose="020B05020402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/>
              <p:nvPr/>
            </p:nvSpPr>
            <p:spPr>
              <a:xfrm>
                <a:off x="4800600" y="2000250"/>
                <a:ext cx="3314700" cy="3123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Results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2" action="ppaction://hlinksldjump"/>
                  </a:rPr>
                  <a:t>VdW EOS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3" action="ppaction://hlinksldjump"/>
                  </a:rPr>
                  <a:t>a040 video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Reflectivity 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Various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hlinkClick r:id="rId24" action="ppaction://hlinksldjump"/>
                      </a:rPr>
                      <m:t>𝜒</m:t>
                    </m:r>
                  </m:oMath>
                </a14:m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4" action="ppaction://hlinksldjump"/>
                  </a:rPr>
                  <a:t>’s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5" action="ppaction://hlinksldjump"/>
                  </a:rPr>
                  <a:t>Master Equation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NFH</a:t>
                </a: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6" action="ppaction://hlinksldjump"/>
                  </a:rPr>
                  <a:t>Henderson-Hasselbalch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7" action="ppaction://hlinksldjump"/>
                  </a:rPr>
                  <a:t>Phase transition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74295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8" action="ppaction://hlinksldjump"/>
                  </a:rPr>
                  <a:t>1Cd, 2Cd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</a:rPr>
                  <a:t>Future Work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29" action="ppaction://hlinksldjump"/>
                  </a:rPr>
                  <a:t>Self energy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Lucida Grande" pitchFamily="2" charset="0"/>
                    <a:ea typeface="Lucida Grande" pitchFamily="2" charset="0"/>
                    <a:cs typeface="Lucida Grande" pitchFamily="2" charset="0"/>
                    <a:hlinkClick r:id="rId30" action="ppaction://hlinksldjump"/>
                  </a:rPr>
                  <a:t>Volume fraction to mass fraction</a:t>
                </a:r>
                <a:endParaRPr lang="en-US" sz="1400" dirty="0">
                  <a:latin typeface="Lucida Grande" pitchFamily="2" charset="0"/>
                  <a:ea typeface="Lucida Grande" pitchFamily="2" charset="0"/>
                  <a:cs typeface="Lucida Grande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8CEC-110C-7392-6157-F834F0B3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000250"/>
                <a:ext cx="3314700" cy="3123932"/>
              </a:xfrm>
              <a:prstGeom prst="rect">
                <a:avLst/>
              </a:prstGeom>
              <a:blipFill>
                <a:blip r:embed="rId31"/>
                <a:stretch>
                  <a:fillRect l="-368" t="-195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3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4AC-B226-8436-1A1A-840BAB82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F5A4D-9DDF-DC90-9ED0-4155DC0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6E074-5F82-EFA4-5516-DF9FDE20CB4C}"/>
              </a:ext>
            </a:extLst>
          </p:cNvPr>
          <p:cNvSpPr txBox="1"/>
          <p:nvPr/>
        </p:nvSpPr>
        <p:spPr>
          <a:xfrm>
            <a:off x="157431" y="1105287"/>
            <a:ext cx="116262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Abnormal NF image: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Yuan, A., Rao, M. V., </a:t>
            </a:r>
            <a:r>
              <a:rPr lang="en-US" sz="1200" dirty="0" err="1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Veeranna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&amp; Nixon, R. A. (2012). Neurofilaments at a glance. Journal of Cell Science, 125(14), 3257–3263. 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  <a:hlinkClick r:id="rId2"/>
              </a:rPr>
              <a:t>https://doi.org/10.1242/jcs.104729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Height Profile Figure: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Srinivasan, N.,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Bhagawati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Ananthanarayanan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B., &amp; Kumar, S. (2014). Stimuli-sensitive intrinsically disordered protein brushes.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Nature Communications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5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(1), 5145.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3"/>
              </a:rPr>
              <a:t>https://doi.org/10.1038/ncomms6145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Alexander-de </a:t>
            </a:r>
            <a:r>
              <a:rPr lang="en-US" sz="1200" b="1" dirty="0" err="1">
                <a:latin typeface="Lucida Grande" panose="020B0502040204020203"/>
              </a:rPr>
              <a:t>Gennes</a:t>
            </a:r>
            <a:r>
              <a:rPr lang="en-US" sz="1200" b="1" dirty="0">
                <a:latin typeface="Lucida Grande" panose="020B0502040204020203"/>
              </a:rPr>
              <a:t> Brush:</a:t>
            </a:r>
            <a:r>
              <a:rPr lang="en-US" sz="1200" dirty="0">
                <a:latin typeface="Lucida Grande" panose="020B0502040204020203"/>
              </a:rPr>
              <a:t> </a:t>
            </a:r>
            <a:r>
              <a:rPr lang="en-US" sz="1200" dirty="0">
                <a:effectLst/>
                <a:latin typeface="Lucida Grande" panose="020B0502040204020203"/>
              </a:rPr>
              <a:t>Rubinstein, M., &amp; Colby, R. H. (2003). Polymer Physics, </a:t>
            </a:r>
            <a:r>
              <a:rPr lang="en-US" sz="1200" i="1" dirty="0">
                <a:effectLst/>
                <a:latin typeface="Lucida Grande" panose="020B0502040204020203"/>
              </a:rPr>
              <a:t>Oxford University Press</a:t>
            </a:r>
            <a:r>
              <a:rPr lang="en-US" sz="1200" dirty="0">
                <a:effectLst/>
                <a:latin typeface="Lucida Grande" panose="020B0502040204020203"/>
              </a:rPr>
              <a:t>. New York.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anose="020B0502040204020203"/>
              </a:rPr>
              <a:t>Lubricity Figure</a:t>
            </a:r>
            <a:r>
              <a:rPr lang="en-US" sz="1200" dirty="0">
                <a:effectLst/>
                <a:latin typeface="Lucida Grande" panose="020B0502040204020203"/>
              </a:rPr>
              <a:t>: Yu, J., Jackson, N. E., Xu, X., Morgenstern, Y., Kaufman, Y., </a:t>
            </a:r>
            <a:r>
              <a:rPr lang="en-US" sz="1200" dirty="0" err="1">
                <a:effectLst/>
                <a:latin typeface="Lucida Grande" panose="020B0502040204020203"/>
              </a:rPr>
              <a:t>Ruths</a:t>
            </a:r>
            <a:r>
              <a:rPr lang="en-US" sz="1200" dirty="0">
                <a:effectLst/>
                <a:latin typeface="Lucida Grande" panose="020B0502040204020203"/>
              </a:rPr>
              <a:t>, M., de Pablo, J. J., &amp; Tirrell, M. (2018). Multivalent counterions diminish the lubricity of polyelectrolyte brushes. </a:t>
            </a:r>
            <a:r>
              <a:rPr lang="en-US" sz="1200" i="1" dirty="0">
                <a:effectLst/>
                <a:latin typeface="Lucida Grande" panose="020B0502040204020203"/>
              </a:rPr>
              <a:t>Science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360</a:t>
            </a:r>
            <a:r>
              <a:rPr lang="en-US" sz="1200" dirty="0">
                <a:effectLst/>
                <a:latin typeface="Lucida Grande" panose="020B0502040204020203"/>
              </a:rPr>
              <a:t>(6396), 1434–1438. </a:t>
            </a:r>
            <a:r>
              <a:rPr lang="en-US" sz="1200" dirty="0">
                <a:effectLst/>
                <a:latin typeface="Lucida Grande" panose="020B0502040204020203"/>
                <a:hlinkClick r:id="rId4"/>
              </a:rPr>
              <a:t>https://doi.org/10.1126/science.aar5877</a:t>
            </a:r>
            <a:endParaRPr lang="en-US" sz="1200" dirty="0">
              <a:effectLst/>
              <a:latin typeface="Lucida Grande" panose="020B0502040204020203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</a:rPr>
              <a:t>XR Multilayer Figure</a:t>
            </a:r>
            <a:r>
              <a:rPr lang="en-US" sz="1200" dirty="0">
                <a:latin typeface="Lucida Grande" panose="020B0502040204020203"/>
              </a:rPr>
              <a:t>: </a:t>
            </a:r>
            <a:r>
              <a:rPr lang="en-US" sz="1200" dirty="0">
                <a:effectLst/>
                <a:latin typeface="Lucida Grande" panose="020B0502040204020203"/>
              </a:rPr>
              <a:t>Xu, H., Penfold, J., Thomas, R. K., </a:t>
            </a:r>
            <a:r>
              <a:rPr lang="en-US" sz="1200" dirty="0" err="1">
                <a:effectLst/>
                <a:latin typeface="Lucida Grande" panose="020B0502040204020203"/>
              </a:rPr>
              <a:t>Petkov</a:t>
            </a:r>
            <a:r>
              <a:rPr lang="en-US" sz="1200" dirty="0">
                <a:effectLst/>
                <a:latin typeface="Lucida Grande" panose="020B0502040204020203"/>
              </a:rPr>
              <a:t>, J. T., Tucker, I., &amp; Webster, J. P. R. (2013). The Formation of Surface Multilayers at the Air–Water Interface from Sodium Polyethylene Glycol </a:t>
            </a:r>
            <a:r>
              <a:rPr lang="en-US" sz="1200" dirty="0" err="1">
                <a:effectLst/>
                <a:latin typeface="Lucida Grande" panose="020B0502040204020203"/>
              </a:rPr>
              <a:t>Monoalkyl</a:t>
            </a:r>
            <a:r>
              <a:rPr lang="en-US" sz="1200" dirty="0">
                <a:effectLst/>
                <a:latin typeface="Lucida Grande" panose="020B0502040204020203"/>
              </a:rPr>
              <a:t> Ether Sulfate/</a:t>
            </a:r>
            <a:r>
              <a:rPr lang="en-US" sz="1200" dirty="0" err="1">
                <a:effectLst/>
                <a:latin typeface="Lucida Grande" panose="020B0502040204020203"/>
              </a:rPr>
              <a:t>AlCl</a:t>
            </a:r>
            <a:r>
              <a:rPr lang="en-US" sz="1200" dirty="0">
                <a:effectLst/>
                <a:latin typeface="Lucida Grande" panose="020B0502040204020203"/>
              </a:rPr>
              <a:t> </a:t>
            </a:r>
            <a:r>
              <a:rPr lang="en-US" sz="1200" baseline="-25000" dirty="0">
                <a:effectLst/>
                <a:latin typeface="Lucida Grande" panose="020B0502040204020203"/>
              </a:rPr>
              <a:t>3</a:t>
            </a:r>
            <a:r>
              <a:rPr lang="en-US" sz="1200" dirty="0">
                <a:effectLst/>
                <a:latin typeface="Lucida Grande" panose="020B0502040204020203"/>
              </a:rPr>
              <a:t> Solutions: The Role of the Size of the Polyethylene Oxide Group. </a:t>
            </a:r>
            <a:r>
              <a:rPr lang="en-US" sz="1200" i="1" dirty="0">
                <a:effectLst/>
                <a:latin typeface="Lucida Grande" panose="020B0502040204020203"/>
              </a:rPr>
              <a:t>Langmuir</a:t>
            </a:r>
            <a:r>
              <a:rPr lang="en-US" sz="1200" dirty="0">
                <a:effectLst/>
                <a:latin typeface="Lucida Grande" panose="020B0502040204020203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</a:rPr>
              <a:t>29</a:t>
            </a:r>
            <a:r>
              <a:rPr lang="en-US" sz="1200" dirty="0">
                <a:effectLst/>
                <a:latin typeface="Lucida Grande" panose="020B0502040204020203"/>
              </a:rPr>
              <a:t>(37), 11656–11666. </a:t>
            </a:r>
            <a:r>
              <a:rPr lang="en-US" sz="1200" dirty="0">
                <a:effectLst/>
                <a:latin typeface="Lucida Grande" panose="020B0502040204020203"/>
                <a:hlinkClick r:id="rId5"/>
              </a:rPr>
              <a:t>https://doi.org/10.1021/la4030348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Anti-Biofouling Figure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: Chen, W.-L., Cordero, R., Tran, H., &amp; Ober, C. K. (2017). 50th Anniversary Perspective: Polymer Brushes: Novel Surfaces for Future Materials.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50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</a:rPr>
              <a:t>(11), 4089–4113. </a:t>
            </a:r>
            <a:r>
              <a:rPr lang="en-US" sz="1200" dirty="0">
                <a:effectLst/>
                <a:latin typeface="Lucida Grande" pitchFamily="2" charset="0"/>
                <a:ea typeface="Lucida Grande" pitchFamily="2" charset="0"/>
                <a:cs typeface="Lucida Grande" pitchFamily="2" charset="0"/>
                <a:hlinkClick r:id="rId6"/>
              </a:rPr>
              <a:t>https://doi.org/10.1021/acs.macromol.7b00450</a:t>
            </a:r>
            <a:endParaRPr lang="en-US" sz="1200" dirty="0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Layout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Schreiber, F., &amp; Gerlach, A. (n.d.).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X-Ray and Neutron Reflectivity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. Department of Chemistry - University of Oxford.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7"/>
              </a:rPr>
              <a:t>www.physchem.ox.ac.uk/~fs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XR Spectra Figure</a:t>
            </a:r>
            <a:r>
              <a:rPr lang="en-US" sz="1200" dirty="0"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: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Reinhardt,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Dzubiella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J., Trapp, M., Gutfreund, P., Kreuzer, M.,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Gröschel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A. H., Müller, A. H. E.,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Ballauff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M., &amp; </a:t>
            </a:r>
            <a:r>
              <a:rPr lang="en-US" sz="1200" dirty="0" err="1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Steitz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R. (2013). Fine-Tuning the Structure of Stimuli-Responsive Polymer Films by Hydrostatic Pressure and Temperature.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Macromolecules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, </a:t>
            </a:r>
            <a:r>
              <a:rPr lang="en-US" sz="1200" i="1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46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</a:rPr>
              <a:t>(16), 6541–6547. </a:t>
            </a:r>
            <a:r>
              <a:rPr lang="en-US" sz="1200" dirty="0">
                <a:effectLst/>
                <a:latin typeface="Lucida Grande" panose="020B0502040204020203"/>
                <a:ea typeface="Lucida Grande" pitchFamily="2" charset="0"/>
                <a:cs typeface="Lucida Grande" pitchFamily="2" charset="0"/>
                <a:hlinkClick r:id="rId8"/>
              </a:rPr>
              <a:t>https://doi.org/10.1021/ma400962p</a:t>
            </a:r>
            <a:endParaRPr lang="en-US" sz="1200" dirty="0">
              <a:effectLst/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err="1">
              <a:latin typeface="Lucida Grande" panose="020B0502040204020203"/>
              <a:ea typeface="Lucida Grande" pitchFamily="2" charset="0"/>
              <a:cs typeface="Lucida Grand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18D0-4E3E-C875-93C0-7A6EAB2D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Alexander-de </a:t>
            </a:r>
            <a:r>
              <a:rPr lang="en-US" dirty="0" err="1"/>
              <a:t>Gennes</a:t>
            </a:r>
            <a:r>
              <a:rPr lang="en-US" dirty="0"/>
              <a:t>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F68F2-B520-AF65-2C1A-6EF1413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01104-D541-3A3B-DA07-57835066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91" y="1560945"/>
            <a:ext cx="3239218" cy="81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86DDC-8F1E-8647-B155-D7813B8D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85" y="2915862"/>
            <a:ext cx="3152384" cy="788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BB15B-AF93-B57D-4125-13BDFCA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"/>
          <a:stretch/>
        </p:blipFill>
        <p:spPr>
          <a:xfrm>
            <a:off x="356558" y="1276989"/>
            <a:ext cx="2866326" cy="3385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E52DD-65A4-163A-306C-DD4EDB77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23" y="2666894"/>
            <a:ext cx="1438346" cy="4086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BF5369-F958-DE48-F64F-8CEBECA663E4}"/>
              </a:ext>
            </a:extLst>
          </p:cNvPr>
          <p:cNvSpPr txBox="1"/>
          <p:nvPr/>
        </p:nvSpPr>
        <p:spPr>
          <a:xfrm>
            <a:off x="142336" y="6538912"/>
            <a:ext cx="621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5.3 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75403B-A755-C478-49E3-517D0CB0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899" y="6437631"/>
            <a:ext cx="2486372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6C6E08-755A-6E7D-616B-FB86D84B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669" y="3889928"/>
            <a:ext cx="4834969" cy="24664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40BE0A-32FB-6991-1D43-6351FBCD1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835" y="4218316"/>
            <a:ext cx="2581108" cy="19645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1E865-B8EA-32AB-739F-6260ED7F0EB8}"/>
              </a:ext>
            </a:extLst>
          </p:cNvPr>
          <p:cNvCxnSpPr>
            <a:cxnSpLocks/>
          </p:cNvCxnSpPr>
          <p:nvPr/>
        </p:nvCxnSpPr>
        <p:spPr>
          <a:xfrm>
            <a:off x="2271241" y="3623448"/>
            <a:ext cx="2986559" cy="767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68058-5EDF-C440-D190-4FAAB0526F63}"/>
              </a:ext>
            </a:extLst>
          </p:cNvPr>
          <p:cNvCxnSpPr>
            <a:cxnSpLocks/>
          </p:cNvCxnSpPr>
          <p:nvPr/>
        </p:nvCxnSpPr>
        <p:spPr>
          <a:xfrm>
            <a:off x="1789721" y="4218316"/>
            <a:ext cx="1333041" cy="174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A74223-0B97-93C0-3930-3FF4E1B88A4A}"/>
              </a:ext>
            </a:extLst>
          </p:cNvPr>
          <p:cNvSpPr txBox="1"/>
          <p:nvPr/>
        </p:nvSpPr>
        <p:spPr>
          <a:xfrm>
            <a:off x="3410698" y="335223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“Correlation length”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4BA4A-131A-24BA-63EA-A894F571B0E9}"/>
              </a:ext>
            </a:extLst>
          </p:cNvPr>
          <p:cNvSpPr txBox="1"/>
          <p:nvPr/>
        </p:nvSpPr>
        <p:spPr>
          <a:xfrm>
            <a:off x="6361980" y="1209508"/>
            <a:ext cx="534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Monomers in correlation blobs (self-avoiding walk)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D3CCA-2CEC-74F5-B43B-B88FE2DBEA59}"/>
              </a:ext>
            </a:extLst>
          </p:cNvPr>
          <p:cNvSpPr txBox="1"/>
          <p:nvPr/>
        </p:nvSpPr>
        <p:spPr>
          <a:xfrm>
            <a:off x="6430832" y="2640881"/>
            <a:ext cx="539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Height = Correlation length x No. Correlation blobs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2C7039-5163-AE76-9A5B-EE49655A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947" y="6490593"/>
            <a:ext cx="1031224" cy="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6A50-B81E-7E93-4648-CD196B3B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72950" cy="800128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Self-avoiding walk &amp; Flory-Huggins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90C00-645B-5827-4CE9-4811CC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98EF4-EB2F-9276-E2CA-73938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043996"/>
            <a:ext cx="3225621" cy="250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/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Size of polymer scales with fractal dimension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Flory scaling for linear chain in 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=3/5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Numerical scaling for linear chain in 3D: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=0.588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cyclohexane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Lucida grande" panose="020B0502040204020203"/>
                  </a:rPr>
                  <a:t> temperature: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ucida grande" panose="020B0502040204020203"/>
                  </a:rPr>
                  <a:t>Polystyrene in toluene (good solvent):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=0.59</m:t>
                    </m:r>
                  </m:oMath>
                </a14:m>
                <a:endParaRPr lang="en-US" dirty="0">
                  <a:latin typeface="Lucida grande" panose="020B0502040204020203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11EDC-6973-5344-72D5-2B0130B8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31" y="1141945"/>
                <a:ext cx="6598919" cy="1938992"/>
              </a:xfrm>
              <a:prstGeom prst="rect">
                <a:avLst/>
              </a:prstGeom>
              <a:blipFill>
                <a:blip r:embed="rId3"/>
                <a:stretch>
                  <a:fillRect l="-647" t="-1258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D62862-DD61-692A-D66A-88D0BEF22F23}"/>
              </a:ext>
            </a:extLst>
          </p:cNvPr>
          <p:cNvSpPr txBox="1"/>
          <p:nvPr/>
        </p:nvSpPr>
        <p:spPr>
          <a:xfrm>
            <a:off x="8072528" y="3341403"/>
            <a:ext cx="4090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Lucida Grande" panose="020B0502040204020203"/>
              </a:rPr>
              <a:t>Rubinstein, M., &amp; Colby, R. H. (2003). Chapter 3.1.2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EBA195-B6E6-D73B-BA92-078E51AFF512}"/>
              </a:ext>
            </a:extLst>
          </p:cNvPr>
          <p:cNvCxnSpPr/>
          <p:nvPr/>
        </p:nvCxnSpPr>
        <p:spPr>
          <a:xfrm>
            <a:off x="-9525" y="3625831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E25A76-0266-2F8C-4CFB-D2F2E72FA610}"/>
              </a:ext>
            </a:extLst>
          </p:cNvPr>
          <p:cNvGrpSpPr/>
          <p:nvPr/>
        </p:nvGrpSpPr>
        <p:grpSpPr>
          <a:xfrm>
            <a:off x="578586" y="3927192"/>
            <a:ext cx="6448709" cy="2692599"/>
            <a:chOff x="578586" y="3927192"/>
            <a:chExt cx="6448709" cy="26925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431FD-EEA5-8121-D6BB-5199F22A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35" y="4266223"/>
              <a:ext cx="2310316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3B1A9F-EB88-DE91-FC43-6E07109E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35" y="4628530"/>
              <a:ext cx="2339499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4948E2-8037-0899-7592-90D07B2F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86" y="3927192"/>
              <a:ext cx="1581718" cy="20141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D66DE6-97E3-AC98-E7DE-10B2BC1D6834}"/>
                </a:ext>
              </a:extLst>
            </p:cNvPr>
            <p:cNvCxnSpPr>
              <a:cxnSpLocks/>
            </p:cNvCxnSpPr>
            <p:nvPr/>
          </p:nvCxnSpPr>
          <p:spPr>
            <a:xfrm>
              <a:off x="998253" y="4266223"/>
              <a:ext cx="0" cy="94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DE7387-C0F8-B593-045B-7178414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145" y="5010584"/>
              <a:ext cx="2308402" cy="199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7EB0DC-F288-86B2-914F-8EB451A7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586" y="5357052"/>
              <a:ext cx="1904999" cy="206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CE336B-922C-4679-582D-E1665432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711" y="6080676"/>
              <a:ext cx="2937755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1391E5-DB86-F16E-B7B6-A9F442E5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9445" y="5664275"/>
              <a:ext cx="5657850" cy="299458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B435B9-5ACB-02E2-89E5-797DFCD28D45}"/>
                </a:ext>
              </a:extLst>
            </p:cNvPr>
            <p:cNvCxnSpPr>
              <a:cxnSpLocks/>
            </p:cNvCxnSpPr>
            <p:nvPr/>
          </p:nvCxnSpPr>
          <p:spPr>
            <a:xfrm>
              <a:off x="1517072" y="6018754"/>
              <a:ext cx="0" cy="601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C4930-B22B-672E-7666-1D532CE2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60" t="1196"/>
            <a:stretch/>
          </p:blipFill>
          <p:spPr>
            <a:xfrm>
              <a:off x="1651561" y="6388721"/>
              <a:ext cx="3072657" cy="228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ABB2DE-CFAE-CFA6-01EE-1ECF53DE9CCA}"/>
              </a:ext>
            </a:extLst>
          </p:cNvPr>
          <p:cNvGrpSpPr/>
          <p:nvPr/>
        </p:nvGrpSpPr>
        <p:grpSpPr>
          <a:xfrm>
            <a:off x="7186612" y="3909539"/>
            <a:ext cx="3374161" cy="713367"/>
            <a:chOff x="7577137" y="4124268"/>
            <a:chExt cx="3374161" cy="713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6D4F2A-7D38-E2E2-45BA-417023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7137" y="4124268"/>
              <a:ext cx="1890713" cy="2302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5ABB55-C0DC-5060-773E-BF62DAF6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28" y="4607356"/>
              <a:ext cx="2916870" cy="23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8D48-07A8-FB8A-E817-CFA98ADE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Force Apparatus (SFA)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1E0A3-592C-2E1A-DB2C-E6ADF6F9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CF08F99D-05BE-F54C-EF29-B646815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" y="1560152"/>
            <a:ext cx="4412116" cy="41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68ABF-65FD-32EC-CD60-2F2A56840F81}"/>
              </a:ext>
            </a:extLst>
          </p:cNvPr>
          <p:cNvSpPr/>
          <p:nvPr/>
        </p:nvSpPr>
        <p:spPr>
          <a:xfrm>
            <a:off x="1247684" y="1942012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DB67A-00D4-C72B-39E4-55CEBEE2AC6D}"/>
              </a:ext>
            </a:extLst>
          </p:cNvPr>
          <p:cNvSpPr/>
          <p:nvPr/>
        </p:nvSpPr>
        <p:spPr>
          <a:xfrm>
            <a:off x="955947" y="2821008"/>
            <a:ext cx="1338762" cy="280148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83834-3210-5FD2-3496-093452117420}"/>
              </a:ext>
            </a:extLst>
          </p:cNvPr>
          <p:cNvSpPr/>
          <p:nvPr/>
        </p:nvSpPr>
        <p:spPr>
          <a:xfrm>
            <a:off x="3659957" y="2680934"/>
            <a:ext cx="125167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3A04-4152-C4FD-0657-4A6140555807}"/>
              </a:ext>
            </a:extLst>
          </p:cNvPr>
          <p:cNvSpPr/>
          <p:nvPr/>
        </p:nvSpPr>
        <p:spPr>
          <a:xfrm>
            <a:off x="1522003" y="2338135"/>
            <a:ext cx="1190717" cy="28014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A3AC7-4F67-8D72-2D18-78A9EE01CF92}"/>
              </a:ext>
            </a:extLst>
          </p:cNvPr>
          <p:cNvSpPr txBox="1"/>
          <p:nvPr/>
        </p:nvSpPr>
        <p:spPr>
          <a:xfrm>
            <a:off x="5712049" y="2490281"/>
            <a:ext cx="606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(D) is calculated using a spectrometer, which generates Fringes of Equal Chromatic Order (FECO)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Mirrors allow only wavelengths that form standing waves between to constructively interfere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Distance is measured by relating FECO wavelength to that from mica in contact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8D450-6B98-B836-A8B5-8857F3D7359B}"/>
              </a:ext>
            </a:extLst>
          </p:cNvPr>
          <p:cNvSpPr txBox="1"/>
          <p:nvPr/>
        </p:nvSpPr>
        <p:spPr>
          <a:xfrm>
            <a:off x="128451" y="6457890"/>
            <a:ext cx="775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Lowrey, D. D., </a:t>
            </a:r>
            <a:r>
              <a:rPr lang="en-US" sz="1000" dirty="0" err="1">
                <a:effectLst/>
              </a:rPr>
              <a:t>Tasaka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Kindt</a:t>
            </a:r>
            <a:r>
              <a:rPr lang="en-US" sz="1000" dirty="0">
                <a:effectLst/>
              </a:rPr>
              <a:t>, J. H., </a:t>
            </a:r>
            <a:r>
              <a:rPr lang="en-US" sz="1000" dirty="0" err="1">
                <a:effectLst/>
              </a:rPr>
              <a:t>Banquy</a:t>
            </a:r>
            <a:r>
              <a:rPr lang="en-US" sz="1000" dirty="0">
                <a:effectLst/>
              </a:rPr>
              <a:t>, X., </a:t>
            </a:r>
            <a:r>
              <a:rPr lang="en-US" sz="1000" dirty="0" err="1">
                <a:effectLst/>
              </a:rPr>
              <a:t>Belman</a:t>
            </a:r>
            <a:r>
              <a:rPr lang="en-US" sz="1000" dirty="0">
                <a:effectLst/>
              </a:rPr>
              <a:t>, N., Min, Y., </a:t>
            </a:r>
            <a:r>
              <a:rPr lang="en-US" sz="1000" dirty="0" err="1">
                <a:effectLst/>
              </a:rPr>
              <a:t>Pesika</a:t>
            </a:r>
            <a:r>
              <a:rPr lang="en-US" sz="1000" dirty="0">
                <a:effectLst/>
              </a:rPr>
              <a:t>, N. S., </a:t>
            </a:r>
            <a:r>
              <a:rPr lang="en-US" sz="1000" dirty="0" err="1">
                <a:effectLst/>
              </a:rPr>
              <a:t>Mordukhovich</a:t>
            </a:r>
            <a:r>
              <a:rPr lang="en-US" sz="1000" dirty="0">
                <a:effectLst/>
              </a:rPr>
              <a:t>, G., &amp; </a:t>
            </a:r>
            <a:r>
              <a:rPr lang="en-US" sz="1000" dirty="0" err="1">
                <a:effectLst/>
              </a:rPr>
              <a:t>Israelachvili</a:t>
            </a:r>
            <a:r>
              <a:rPr lang="en-US" sz="1000" dirty="0">
                <a:effectLst/>
              </a:rPr>
              <a:t>, J. N. (2011). High-Speed Friction Measurements Using a Modified Surface Forces Apparatus. </a:t>
            </a:r>
            <a:r>
              <a:rPr lang="en-US" sz="1000" i="1" dirty="0">
                <a:effectLst/>
              </a:rPr>
              <a:t>Tribology Letters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42</a:t>
            </a:r>
            <a:r>
              <a:rPr lang="en-US" sz="1000" dirty="0">
                <a:effectLst/>
              </a:rPr>
              <a:t>(1), 117–127. </a:t>
            </a:r>
            <a:r>
              <a:rPr lang="en-US" sz="1000" dirty="0">
                <a:effectLst/>
                <a:hlinkClick r:id="rId3"/>
              </a:rPr>
              <a:t>https://doi.org/10.1007/s11249-011-9746-1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3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0FFC-B172-CFD2-AE9B-DAEA70D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SFBox Lattice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7580-A603-EE5C-C9D2-ED07D8F4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87D9-5AA6-C19A-63C6-0A0370F8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1" y="1301673"/>
            <a:ext cx="6753243" cy="4685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98982-CB56-4D66-4EC7-79186E9B778B}"/>
              </a:ext>
            </a:extLst>
          </p:cNvPr>
          <p:cNvSpPr txBox="1"/>
          <p:nvPr/>
        </p:nvSpPr>
        <p:spPr>
          <a:xfrm>
            <a:off x="206187" y="6352143"/>
            <a:ext cx="1081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Pryamitsyn</a:t>
            </a:r>
            <a:r>
              <a:rPr lang="en-US" sz="1600" dirty="0">
                <a:effectLst/>
              </a:rPr>
              <a:t>, V. A., </a:t>
            </a:r>
            <a:r>
              <a:rPr lang="en-US" sz="1600" dirty="0" err="1">
                <a:effectLst/>
              </a:rPr>
              <a:t>Leermakers</a:t>
            </a:r>
            <a:r>
              <a:rPr lang="en-US" sz="1600" dirty="0">
                <a:effectLst/>
              </a:rPr>
              <a:t>, F. A. M., Fleer, G. J., &amp; </a:t>
            </a:r>
            <a:r>
              <a:rPr lang="en-US" sz="1600" dirty="0" err="1">
                <a:effectLst/>
              </a:rPr>
              <a:t>Zhulina</a:t>
            </a:r>
            <a:r>
              <a:rPr lang="en-US" sz="1600" dirty="0">
                <a:effectLst/>
              </a:rPr>
              <a:t>, E. B. (1996). </a:t>
            </a:r>
            <a:r>
              <a:rPr lang="en-US" sz="1600" i="1" dirty="0">
                <a:effectLst/>
              </a:rPr>
              <a:t>Macromolecules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29</a:t>
            </a:r>
            <a:r>
              <a:rPr lang="en-US" sz="1600" dirty="0">
                <a:effectLst/>
              </a:rPr>
              <a:t>(25), 8260–8270.</a:t>
            </a:r>
          </a:p>
        </p:txBody>
      </p:sp>
    </p:spTree>
    <p:extLst>
      <p:ext uri="{BB962C8B-B14F-4D97-AF65-F5344CB8AC3E}">
        <p14:creationId xmlns:p14="http://schemas.microsoft.com/office/powerpoint/2010/main" val="40697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104C-F71A-8A19-62F6-F2A43FB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257"/>
            <a:ext cx="10515600" cy="800128"/>
          </a:xfrm>
        </p:spPr>
        <p:txBody>
          <a:bodyPr/>
          <a:lstStyle/>
          <a:p>
            <a:r>
              <a:rPr lang="en-US" sz="4000" dirty="0">
                <a:latin typeface="Lucida Grande" panose="020B0502040204020203"/>
                <a:cs typeface="Helvetica" panose="020B0604020202020204" pitchFamily="34" charset="0"/>
              </a:rPr>
              <a:t>Previous Theories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6AAB-C457-63E5-49A4-D9E6AA54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z="1100" smtClean="0"/>
              <a:t>3</a:t>
            </a:fld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D013B-9FE9-1BAC-BD41-39F88C22730A}"/>
              </a:ext>
            </a:extLst>
          </p:cNvPr>
          <p:cNvSpPr txBox="1"/>
          <p:nvPr/>
        </p:nvSpPr>
        <p:spPr>
          <a:xfrm>
            <a:off x="157262" y="1152435"/>
            <a:ext cx="427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Flory scaling – 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, Alexander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BFDB-8C0E-0C12-3ED9-DA1CEBDDB023}"/>
              </a:ext>
            </a:extLst>
          </p:cNvPr>
          <p:cNvSpPr txBox="1"/>
          <p:nvPr/>
        </p:nvSpPr>
        <p:spPr>
          <a:xfrm>
            <a:off x="153114" y="4810456"/>
            <a:ext cx="593873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Drawbacks: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Elasticity is inaccurately considered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Effects from multivalent ions cannot be captured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05A32-68DF-7525-D1B9-FE7116A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84" y="3121050"/>
            <a:ext cx="2684254" cy="671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4DED9-3F75-0A63-C292-BA619FD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92" y="1927636"/>
            <a:ext cx="919295" cy="261162"/>
          </a:xfrm>
          <a:prstGeom prst="rect">
            <a:avLst/>
          </a:prstGeom>
          <a:ln w="28575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E99FA-485D-7059-0D74-838AF6F7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52" y="2291028"/>
            <a:ext cx="2758195" cy="697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D0051-BC06-A531-E002-CF3D561A63E5}"/>
              </a:ext>
            </a:extLst>
          </p:cNvPr>
          <p:cNvSpPr txBox="1"/>
          <p:nvPr/>
        </p:nvSpPr>
        <p:spPr>
          <a:xfrm>
            <a:off x="2475802" y="1862774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Correlation length: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4F122-12A6-AECA-12E9-A3D9CA1D3D13}"/>
              </a:ext>
            </a:extLst>
          </p:cNvPr>
          <p:cNvSpPr txBox="1"/>
          <p:nvPr/>
        </p:nvSpPr>
        <p:spPr>
          <a:xfrm>
            <a:off x="2491922" y="2456159"/>
            <a:ext cx="18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No. monomers in correlation blob: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C0214-3C05-023F-C6FF-EDE81F2868B4}"/>
              </a:ext>
            </a:extLst>
          </p:cNvPr>
          <p:cNvSpPr txBox="1"/>
          <p:nvPr/>
        </p:nvSpPr>
        <p:spPr>
          <a:xfrm>
            <a:off x="2491922" y="3298408"/>
            <a:ext cx="18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Brush height: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EB08-1103-BBFA-8B18-D80C5233659A}"/>
              </a:ext>
            </a:extLst>
          </p:cNvPr>
          <p:cNvSpPr txBox="1"/>
          <p:nvPr/>
        </p:nvSpPr>
        <p:spPr>
          <a:xfrm>
            <a:off x="6938431" y="1170739"/>
            <a:ext cx="471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Lucida grande" panose="020B0502040204020203"/>
              </a:rPr>
              <a:t>Lattice-constrained </a:t>
            </a:r>
            <a:r>
              <a:rPr lang="en-US" sz="1600" dirty="0" err="1">
                <a:latin typeface="Lucida grande" panose="020B0502040204020203"/>
              </a:rPr>
              <a:t>Scheutjens</a:t>
            </a:r>
            <a:r>
              <a:rPr lang="en-US" sz="1600" dirty="0">
                <a:latin typeface="Lucida grande" panose="020B0502040204020203"/>
              </a:rPr>
              <a:t>-Fleer SCFT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7B780D-577A-5B2C-9EBE-C190C827CF78}"/>
              </a:ext>
            </a:extLst>
          </p:cNvPr>
          <p:cNvSpPr txBox="1"/>
          <p:nvPr/>
        </p:nvSpPr>
        <p:spPr>
          <a:xfrm>
            <a:off x="78459" y="3894897"/>
            <a:ext cx="3413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Lucida grande" panose="020B0502040204020203"/>
              </a:rPr>
              <a:t>(Rubinstein, Colby, </a:t>
            </a:r>
            <a:r>
              <a:rPr lang="en-US" sz="1100" i="1" dirty="0">
                <a:latin typeface="Lucida grande" panose="020B0502040204020203"/>
              </a:rPr>
              <a:t>Oxford Univ. Press,</a:t>
            </a:r>
            <a:r>
              <a:rPr lang="en-US" sz="1100" dirty="0">
                <a:latin typeface="Lucida grande" panose="020B0502040204020203"/>
              </a:rPr>
              <a:t> 2003)</a:t>
            </a:r>
            <a:endParaRPr lang="en-US" sz="1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F82D68-0AA3-6984-4514-CAA139EE41A8}"/>
              </a:ext>
            </a:extLst>
          </p:cNvPr>
          <p:cNvGrpSpPr/>
          <p:nvPr/>
        </p:nvGrpSpPr>
        <p:grpSpPr>
          <a:xfrm>
            <a:off x="6135798" y="4237823"/>
            <a:ext cx="4866460" cy="2536453"/>
            <a:chOff x="3072328" y="4117418"/>
            <a:chExt cx="4866460" cy="2536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CFAD07-9769-D2DE-7DBB-37E88D7E7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3072328" y="4117418"/>
              <a:ext cx="3199309" cy="247694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EF5703-7D26-84DB-73BB-D431485BD242}"/>
                </a:ext>
              </a:extLst>
            </p:cNvPr>
            <p:cNvSpPr txBox="1"/>
            <p:nvPr/>
          </p:nvSpPr>
          <p:spPr>
            <a:xfrm>
              <a:off x="5843143" y="6392261"/>
              <a:ext cx="209564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Lucida grande" panose="020B0502040204020203"/>
                </a:rPr>
                <a:t>(Yu et al., </a:t>
              </a:r>
              <a:r>
                <a:rPr lang="en-US" sz="1100" i="1" dirty="0">
                  <a:latin typeface="Lucida grande" panose="020B0502040204020203"/>
                </a:rPr>
                <a:t>Science</a:t>
              </a:r>
              <a:r>
                <a:rPr lang="en-US" sz="1100" dirty="0">
                  <a:latin typeface="Lucida grande" panose="020B0502040204020203"/>
                </a:rPr>
                <a:t>, 2018)</a:t>
              </a:r>
              <a:endParaRPr lang="en-US" sz="11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6F6B4-9535-DBA7-3CAB-F66DB379F287}"/>
                </a:ext>
              </a:extLst>
            </p:cNvPr>
            <p:cNvSpPr txBox="1"/>
            <p:nvPr/>
          </p:nvSpPr>
          <p:spPr>
            <a:xfrm>
              <a:off x="5180499" y="5898559"/>
              <a:ext cx="896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6 mM Na</a:t>
              </a:r>
              <a:r>
                <a:rPr lang="en-US" sz="1100" b="1" baseline="30000" dirty="0">
                  <a:latin typeface="Lucida grande" panose="020B0502040204020203"/>
                </a:rPr>
                <a:t>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DE3B1-1067-AE4C-9C33-723EE12A6C0D}"/>
                </a:ext>
              </a:extLst>
            </p:cNvPr>
            <p:cNvSpPr txBox="1"/>
            <p:nvPr/>
          </p:nvSpPr>
          <p:spPr>
            <a:xfrm>
              <a:off x="4321730" y="5677844"/>
              <a:ext cx="124411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0.01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C07C0-13F4-B6A4-5A9F-74428FDDF8FE}"/>
                </a:ext>
              </a:extLst>
            </p:cNvPr>
            <p:cNvSpPr txBox="1"/>
            <p:nvPr/>
          </p:nvSpPr>
          <p:spPr>
            <a:xfrm>
              <a:off x="5021045" y="4892746"/>
              <a:ext cx="110865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0.1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B1F05-6565-7BD6-F4B3-8FD43DE54510}"/>
                </a:ext>
              </a:extLst>
            </p:cNvPr>
            <p:cNvSpPr txBox="1"/>
            <p:nvPr/>
          </p:nvSpPr>
          <p:spPr>
            <a:xfrm>
              <a:off x="5116482" y="4588101"/>
              <a:ext cx="10022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Ca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039D0-87CF-BEAB-D51D-876B7F26A904}"/>
                </a:ext>
              </a:extLst>
            </p:cNvPr>
            <p:cNvSpPr txBox="1"/>
            <p:nvPr/>
          </p:nvSpPr>
          <p:spPr>
            <a:xfrm>
              <a:off x="5126007" y="4168129"/>
              <a:ext cx="101547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100" b="1" dirty="0">
                  <a:latin typeface="Lucida grande" panose="020B0502040204020203"/>
                </a:rPr>
                <a:t>1 mM Ba</a:t>
              </a:r>
              <a:r>
                <a:rPr lang="en-US" sz="1100" b="1" baseline="30000" dirty="0">
                  <a:latin typeface="Lucida grande" panose="020B0502040204020203"/>
                </a:rPr>
                <a:t>2+</a:t>
              </a:r>
              <a:endParaRPr lang="en-US" sz="1100" b="1" dirty="0">
                <a:latin typeface="Lucida grande" panose="020B0502040204020203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1D07D3-9F21-8E48-2C43-9F23815BAAAB}"/>
              </a:ext>
            </a:extLst>
          </p:cNvPr>
          <p:cNvGrpSpPr/>
          <p:nvPr/>
        </p:nvGrpSpPr>
        <p:grpSpPr>
          <a:xfrm>
            <a:off x="456615" y="1642837"/>
            <a:ext cx="1873093" cy="2286644"/>
            <a:chOff x="378156" y="1380441"/>
            <a:chExt cx="1873093" cy="2286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0B6A75-290A-3C0B-5967-EAA41C9FE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6"/>
            <a:stretch/>
          </p:blipFill>
          <p:spPr>
            <a:xfrm>
              <a:off x="378156" y="1454890"/>
              <a:ext cx="1873093" cy="22121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54D572-88BD-4257-DDEA-D85CB1CD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743" y="1767326"/>
              <a:ext cx="196862" cy="1540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BFA05F-6DE7-A6D6-AD74-083B5FE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923" y="3390323"/>
              <a:ext cx="201752" cy="1569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1F698C-CD75-8F2A-E0C5-76CBB065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8973" y="1380441"/>
              <a:ext cx="100267" cy="1899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7F62F0-93E6-2F88-3727-C0698E891A22}"/>
              </a:ext>
            </a:extLst>
          </p:cNvPr>
          <p:cNvGrpSpPr/>
          <p:nvPr/>
        </p:nvGrpSpPr>
        <p:grpSpPr>
          <a:xfrm>
            <a:off x="3382585" y="3879508"/>
            <a:ext cx="2142886" cy="276999"/>
            <a:chOff x="4657579" y="3676346"/>
            <a:chExt cx="2142886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C7235-1FDA-7492-739D-89D9CCC3CF66}"/>
                </a:ext>
              </a:extLst>
            </p:cNvPr>
            <p:cNvSpPr txBox="1"/>
            <p:nvPr/>
          </p:nvSpPr>
          <p:spPr>
            <a:xfrm>
              <a:off x="4858051" y="3676346"/>
              <a:ext cx="1942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Kuhn monomer length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9ED7A0-A6FA-E85C-B7D1-DDEBEAD3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57579" y="3724378"/>
              <a:ext cx="200472" cy="155923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70BA11-9552-DF2C-2217-97363C2352C4}"/>
              </a:ext>
            </a:extLst>
          </p:cNvPr>
          <p:cNvGrpSpPr/>
          <p:nvPr/>
        </p:nvGrpSpPr>
        <p:grpSpPr>
          <a:xfrm>
            <a:off x="8357999" y="1726962"/>
            <a:ext cx="2043993" cy="1944679"/>
            <a:chOff x="7602111" y="1558511"/>
            <a:chExt cx="2380089" cy="226444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D4A9D-8D14-EBEA-5971-811EC732F3BB}"/>
                </a:ext>
              </a:extLst>
            </p:cNvPr>
            <p:cNvCxnSpPr/>
            <p:nvPr/>
          </p:nvCxnSpPr>
          <p:spPr>
            <a:xfrm>
              <a:off x="7764036" y="184435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168A10-06F8-1F58-7C65-5F40A2D21D7B}"/>
                </a:ext>
              </a:extLst>
            </p:cNvPr>
            <p:cNvCxnSpPr/>
            <p:nvPr/>
          </p:nvCxnSpPr>
          <p:spPr>
            <a:xfrm>
              <a:off x="7764036" y="2193763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FE0317-BB0E-82C8-4C84-FDD0D994DA89}"/>
                </a:ext>
              </a:extLst>
            </p:cNvPr>
            <p:cNvCxnSpPr/>
            <p:nvPr/>
          </p:nvCxnSpPr>
          <p:spPr>
            <a:xfrm>
              <a:off x="7764036" y="2560987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963277-5E7A-9FFF-BAA9-E931B3C4BE49}"/>
                </a:ext>
              </a:extLst>
            </p:cNvPr>
            <p:cNvCxnSpPr/>
            <p:nvPr/>
          </p:nvCxnSpPr>
          <p:spPr>
            <a:xfrm>
              <a:off x="7764036" y="2930209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FEBC62-0614-0F4C-148B-2EBE4ADD158D}"/>
                </a:ext>
              </a:extLst>
            </p:cNvPr>
            <p:cNvCxnSpPr/>
            <p:nvPr/>
          </p:nvCxnSpPr>
          <p:spPr>
            <a:xfrm>
              <a:off x="7764036" y="3321248"/>
              <a:ext cx="22181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4F2109-9453-1BFB-0FB9-13AE0A201EED}"/>
                </a:ext>
              </a:extLst>
            </p:cNvPr>
            <p:cNvCxnSpPr>
              <a:cxnSpLocks/>
            </p:cNvCxnSpPr>
            <p:nvPr/>
          </p:nvCxnSpPr>
          <p:spPr>
            <a:xfrm>
              <a:off x="8172450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E774CC-A7B9-5A86-977A-C0C5E9D1813D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157042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FE1641-9959-EFA9-B7B0-05FA67C601A5}"/>
                </a:ext>
              </a:extLst>
            </p:cNvPr>
            <p:cNvCxnSpPr>
              <a:cxnSpLocks/>
            </p:cNvCxnSpPr>
            <p:nvPr/>
          </p:nvCxnSpPr>
          <p:spPr>
            <a:xfrm>
              <a:off x="9029700" y="1570420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F193E45-F3FD-7732-1AEA-B7A38B4021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256" y="1558511"/>
              <a:ext cx="0" cy="2053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329BF2-73C2-0CE1-814D-D5FB3F1F7A1A}"/>
                </a:ext>
              </a:extLst>
            </p:cNvPr>
            <p:cNvSpPr/>
            <p:nvPr/>
          </p:nvSpPr>
          <p:spPr>
            <a:xfrm>
              <a:off x="7857500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B8D972-ECF5-47A7-03E4-E17AE49113A7}"/>
                </a:ext>
              </a:extLst>
            </p:cNvPr>
            <p:cNvSpPr/>
            <p:nvPr/>
          </p:nvSpPr>
          <p:spPr>
            <a:xfrm>
              <a:off x="8265914" y="2296862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38135F-7D71-0F8B-A21E-FCED48381D71}"/>
                </a:ext>
              </a:extLst>
            </p:cNvPr>
            <p:cNvSpPr/>
            <p:nvPr/>
          </p:nvSpPr>
          <p:spPr>
            <a:xfrm>
              <a:off x="8265914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116B-E541-4C41-6EBF-9608DB4A1C55}"/>
                </a:ext>
              </a:extLst>
            </p:cNvPr>
            <p:cNvSpPr/>
            <p:nvPr/>
          </p:nvSpPr>
          <p:spPr>
            <a:xfrm>
              <a:off x="8694538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1836415-F491-2296-12A7-01643151138E}"/>
                </a:ext>
              </a:extLst>
            </p:cNvPr>
            <p:cNvSpPr/>
            <p:nvPr/>
          </p:nvSpPr>
          <p:spPr>
            <a:xfrm>
              <a:off x="9153340" y="1916568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BD3C08-F80A-D8E6-7C07-14BAB30294C8}"/>
                </a:ext>
              </a:extLst>
            </p:cNvPr>
            <p:cNvSpPr/>
            <p:nvPr/>
          </p:nvSpPr>
          <p:spPr>
            <a:xfrm>
              <a:off x="9153340" y="2286067"/>
              <a:ext cx="187344" cy="1873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5DA3FC-89DD-1BE7-82C3-BA470A290184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8044844" y="2390533"/>
              <a:ext cx="22107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331960-28A6-4336-9287-F22B0789CC78}"/>
                </a:ext>
              </a:extLst>
            </p:cNvPr>
            <p:cNvCxnSpPr>
              <a:cxnSpLocks/>
              <a:stCxn id="61" idx="4"/>
              <a:endCxn id="59" idx="0"/>
            </p:cNvCxnSpPr>
            <p:nvPr/>
          </p:nvCxnSpPr>
          <p:spPr>
            <a:xfrm>
              <a:off x="8359586" y="2103911"/>
              <a:ext cx="0" cy="1929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C493B6-C695-27D1-FCA4-85D93A7F3ED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8453258" y="2010239"/>
              <a:ext cx="2412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5574EB-3A27-D61D-E07E-DBDC756F7F53}"/>
                </a:ext>
              </a:extLst>
            </p:cNvPr>
            <p:cNvCxnSpPr>
              <a:cxnSpLocks/>
              <a:stCxn id="65" idx="2"/>
              <a:endCxn id="63" idx="6"/>
            </p:cNvCxnSpPr>
            <p:nvPr/>
          </p:nvCxnSpPr>
          <p:spPr>
            <a:xfrm flipH="1">
              <a:off x="8881882" y="2010239"/>
              <a:ext cx="27145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50B12EE-7242-7DF3-B445-59FB1C3BDD25}"/>
                </a:ext>
              </a:extLst>
            </p:cNvPr>
            <p:cNvCxnSpPr>
              <a:cxnSpLocks/>
              <a:stCxn id="67" idx="0"/>
              <a:endCxn id="65" idx="4"/>
            </p:cNvCxnSpPr>
            <p:nvPr/>
          </p:nvCxnSpPr>
          <p:spPr>
            <a:xfrm flipV="1">
              <a:off x="9247013" y="2103911"/>
              <a:ext cx="0" cy="1821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3E7436-E5CD-CF95-25A5-CD8E11F0538F}"/>
                </a:ext>
              </a:extLst>
            </p:cNvPr>
            <p:cNvCxnSpPr/>
            <p:nvPr/>
          </p:nvCxnSpPr>
          <p:spPr>
            <a:xfrm>
              <a:off x="7660467" y="2397499"/>
              <a:ext cx="20713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FFCF4-18BA-D1D9-47E2-FAB251628CE2}"/>
                </a:ext>
              </a:extLst>
            </p:cNvPr>
            <p:cNvSpPr/>
            <p:nvPr/>
          </p:nvSpPr>
          <p:spPr>
            <a:xfrm>
              <a:off x="7602111" y="1558511"/>
              <a:ext cx="161925" cy="2013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9C6C4A3-95BC-270B-D553-CC40618F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7840" y="3652335"/>
              <a:ext cx="220595" cy="16544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2984CFA-96F5-F6A3-7FD3-F80CA042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6674" y="3652334"/>
              <a:ext cx="227490" cy="16544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6BBC43-C418-7C92-19E9-AD74B33A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21419" y="3657508"/>
              <a:ext cx="227491" cy="16544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1EDFEE0-0395-08BD-08FA-40F7D46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148" y="3656356"/>
              <a:ext cx="228685" cy="161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19516A0-FA2C-CA64-1AFD-7984FA9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74071" y="3652334"/>
              <a:ext cx="227491" cy="165448"/>
            </a:xfrm>
            <a:prstGeom prst="rect">
              <a:avLst/>
            </a:prstGeom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D5E77D0C-C7AB-2E1E-E150-8F1739276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1089" y="4226093"/>
            <a:ext cx="2317056" cy="22314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481DA-F60A-31EA-8A91-6CA3F2248915}"/>
              </a:ext>
            </a:extLst>
          </p:cNvPr>
          <p:cNvGrpSpPr/>
          <p:nvPr/>
        </p:nvGrpSpPr>
        <p:grpSpPr>
          <a:xfrm>
            <a:off x="3352749" y="4155408"/>
            <a:ext cx="2351365" cy="276999"/>
            <a:chOff x="3092647" y="4170797"/>
            <a:chExt cx="2351365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17C7B-6735-BEAC-117F-0CAC6A1A6D4C}"/>
                </a:ext>
              </a:extLst>
            </p:cNvPr>
            <p:cNvSpPr txBox="1"/>
            <p:nvPr/>
          </p:nvSpPr>
          <p:spPr>
            <a:xfrm>
              <a:off x="3315386" y="4170797"/>
              <a:ext cx="212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200" dirty="0">
                  <a:latin typeface="Lucida grande" panose="020B0502040204020203"/>
                </a:rPr>
                <a:t>Scaling exponent, 0.588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7F4C77-FB2F-44D6-858F-FD25D54F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92647" y="4259290"/>
              <a:ext cx="230308" cy="101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0" grpId="0"/>
      <p:bldP spid="21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FE0-E513-1D55-253F-4D1A0F45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Borisov previous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A671C-6F12-C907-6BE2-4D2C7ED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263D-A28A-38C5-4039-FC3F723A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28" y="1762480"/>
            <a:ext cx="2455205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F41D2-6A2F-26FE-4538-93507AE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5" y="1823421"/>
            <a:ext cx="4447800" cy="36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DE70C-0753-FD72-5505-0DCB690C6567}"/>
              </a:ext>
            </a:extLst>
          </p:cNvPr>
          <p:cNvSpPr txBox="1"/>
          <p:nvPr/>
        </p:nvSpPr>
        <p:spPr>
          <a:xfrm>
            <a:off x="5300711" y="6492195"/>
            <a:ext cx="5214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Klushin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Birshtein</a:t>
            </a:r>
            <a:r>
              <a:rPr lang="en-US" sz="1400" dirty="0">
                <a:latin typeface="Lucida grande" panose="020B0502040204020203"/>
              </a:rPr>
              <a:t>, </a:t>
            </a:r>
            <a:r>
              <a:rPr lang="en-US" sz="1400" dirty="0" err="1">
                <a:latin typeface="Lucida grande" panose="020B0502040204020203"/>
              </a:rPr>
              <a:t>Amoskov</a:t>
            </a:r>
            <a:r>
              <a:rPr lang="en-US" sz="1400" dirty="0">
                <a:latin typeface="Lucida grande" panose="020B0502040204020203"/>
              </a:rPr>
              <a:t>. (2001). Macromolecules, 34.</a:t>
            </a:r>
          </a:p>
        </p:txBody>
      </p:sp>
    </p:spTree>
    <p:extLst>
      <p:ext uri="{BB962C8B-B14F-4D97-AF65-F5344CB8AC3E}">
        <p14:creationId xmlns:p14="http://schemas.microsoft.com/office/powerpoint/2010/main" val="213057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7B84-04A8-4C8D-AD9D-18C58E0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4617"/>
            <a:ext cx="10990035" cy="800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Block copolymer Free Energy, SCF </a:t>
            </a:r>
            <a:r>
              <a:rPr lang="en-US" dirty="0" err="1"/>
              <a:t>Eqns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AD5A-B990-4DE3-9A1C-91933B0C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66" y="980024"/>
            <a:ext cx="10515600" cy="1223713"/>
          </a:xfrm>
        </p:spPr>
        <p:txBody>
          <a:bodyPr>
            <a:normAutofit/>
          </a:bodyPr>
          <a:lstStyle/>
          <a:p>
            <a:r>
              <a:rPr lang="en-US" sz="2000" b="1" dirty="0"/>
              <a:t>Variational Free Energy </a:t>
            </a:r>
          </a:p>
          <a:p>
            <a:pPr lvl="1"/>
            <a:r>
              <a:rPr lang="en-US" sz="1600" dirty="0"/>
              <a:t>After statistical average over grafting surface (x-y plane)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AF30-EA37-407F-962E-65396E0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6AFF0-5C4B-4F99-AD17-A32556BA9B28}"/>
              </a:ext>
            </a:extLst>
          </p:cNvPr>
          <p:cNvCxnSpPr>
            <a:cxnSpLocks/>
          </p:cNvCxnSpPr>
          <p:nvPr/>
        </p:nvCxnSpPr>
        <p:spPr>
          <a:xfrm>
            <a:off x="2049049" y="3973970"/>
            <a:ext cx="0" cy="92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13B445-C222-46C3-AB97-10675D936DF6}"/>
              </a:ext>
            </a:extLst>
          </p:cNvPr>
          <p:cNvSpPr txBox="1"/>
          <p:nvPr/>
        </p:nvSpPr>
        <p:spPr>
          <a:xfrm>
            <a:off x="2357327" y="4283039"/>
            <a:ext cx="261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6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095FD-2E20-4F17-82CE-6743659A82A7}"/>
              </a:ext>
            </a:extLst>
          </p:cNvPr>
          <p:cNvGrpSpPr/>
          <p:nvPr/>
        </p:nvGrpSpPr>
        <p:grpSpPr>
          <a:xfrm>
            <a:off x="9298188" y="1204723"/>
            <a:ext cx="2893812" cy="1360305"/>
            <a:chOff x="9298188" y="2067191"/>
            <a:chExt cx="2893812" cy="13603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5898A9-7151-4DE1-9476-2A43A30FAC49}"/>
                </a:ext>
              </a:extLst>
            </p:cNvPr>
            <p:cNvGrpSpPr/>
            <p:nvPr/>
          </p:nvGrpSpPr>
          <p:grpSpPr>
            <a:xfrm>
              <a:off x="9481296" y="2215868"/>
              <a:ext cx="2553417" cy="1076720"/>
              <a:chOff x="9390933" y="2660314"/>
              <a:chExt cx="2553417" cy="107672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8953F-AAFE-43D7-8B59-E9BC7314E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5795" y="3405217"/>
                <a:ext cx="1827467" cy="33181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4D2280-E14B-4D2D-89BB-9FF80281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458" y="3030527"/>
                <a:ext cx="2340667" cy="32747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A07A90-18F9-446A-8BB9-B8C5AFB1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933" y="2660314"/>
                <a:ext cx="2553417" cy="307978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DAB473-B450-4CF1-ACFC-1BCCDB17FC94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2067191"/>
              <a:ext cx="0" cy="13603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B521C9-A925-41F7-935A-BE5AB30A8D0E}"/>
                </a:ext>
              </a:extLst>
            </p:cNvPr>
            <p:cNvCxnSpPr>
              <a:cxnSpLocks/>
            </p:cNvCxnSpPr>
            <p:nvPr/>
          </p:nvCxnSpPr>
          <p:spPr>
            <a:xfrm>
              <a:off x="9298188" y="3427496"/>
              <a:ext cx="28938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CB0B6-480E-472F-A376-BE697C48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65" y="1873794"/>
            <a:ext cx="7749101" cy="206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F292-8A59-CD00-EFC8-1992017AF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292" y="4161611"/>
            <a:ext cx="1047448" cy="608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8A53A-FBA5-2D63-61DD-169007C6ED90}"/>
              </a:ext>
            </a:extLst>
          </p:cNvPr>
          <p:cNvSpPr txBox="1"/>
          <p:nvPr/>
        </p:nvSpPr>
        <p:spPr>
          <a:xfrm>
            <a:off x="943675" y="4975347"/>
            <a:ext cx="2613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SCF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7E90D-BEE0-9C07-85F7-CF307FA7E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71" b="30015"/>
          <a:stretch/>
        </p:blipFill>
        <p:spPr>
          <a:xfrm>
            <a:off x="1116176" y="5462883"/>
            <a:ext cx="5057086" cy="76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CC90-849E-43F5-957C-EB8A1A42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657"/>
          <a:stretch/>
        </p:blipFill>
        <p:spPr>
          <a:xfrm>
            <a:off x="6568137" y="5254197"/>
            <a:ext cx="4964439" cy="76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0990B-42C9-5C3F-4A76-A5190DE73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378" b="15640"/>
          <a:stretch/>
        </p:blipFill>
        <p:spPr>
          <a:xfrm>
            <a:off x="1116176" y="6121687"/>
            <a:ext cx="5057086" cy="469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170C2-509D-B341-00AA-0741FCAE7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0" y="4902094"/>
            <a:ext cx="1627162" cy="32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3A19A-90DC-D900-90CE-42D6F1EC2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00" b="53102"/>
          <a:stretch/>
        </p:blipFill>
        <p:spPr>
          <a:xfrm>
            <a:off x="6692840" y="5968754"/>
            <a:ext cx="4964439" cy="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copolymer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E585-0324-41EA-B6F5-8D75606D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Mean-field Poisson-Boltzmann Equation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Modified Diffusion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2077701" y="3139337"/>
            <a:ext cx="5214933" cy="65577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153ABA-36EC-42FF-96ED-FA28A830124B}"/>
              </a:ext>
            </a:extLst>
          </p:cNvPr>
          <p:cNvGrpSpPr/>
          <p:nvPr/>
        </p:nvGrpSpPr>
        <p:grpSpPr>
          <a:xfrm>
            <a:off x="7884543" y="3139337"/>
            <a:ext cx="2877348" cy="3075822"/>
            <a:chOff x="7953218" y="3429000"/>
            <a:chExt cx="2877348" cy="3075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ADE2E5-FDA5-4149-A4FB-E976808CA5EB}"/>
                </a:ext>
              </a:extLst>
            </p:cNvPr>
            <p:cNvSpPr/>
            <p:nvPr/>
          </p:nvSpPr>
          <p:spPr>
            <a:xfrm rot="13552079">
              <a:off x="8649095" y="3451492"/>
              <a:ext cx="915778" cy="870793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3161390 w 3594580"/>
                <a:gd name="connsiteY9" fmla="*/ 1530302 h 3533243"/>
                <a:gd name="connsiteX10" fmla="*/ 2669729 w 3594580"/>
                <a:gd name="connsiteY10" fmla="*/ 2200221 h 3533243"/>
                <a:gd name="connsiteX11" fmla="*/ 3552329 w 3594580"/>
                <a:gd name="connsiteY11" fmla="*/ 2235090 h 3533243"/>
                <a:gd name="connsiteX12" fmla="*/ 3434269 w 3594580"/>
                <a:gd name="connsiteY12" fmla="*/ 2882441 h 3533243"/>
                <a:gd name="connsiteX13" fmla="*/ 2832875 w 3594580"/>
                <a:gd name="connsiteY13" fmla="*/ 2575668 h 3533243"/>
                <a:gd name="connsiteX14" fmla="*/ 2485318 w 3594580"/>
                <a:gd name="connsiteY14" fmla="*/ 2707269 h 3533243"/>
                <a:gd name="connsiteX15" fmla="*/ 2293777 w 3594580"/>
                <a:gd name="connsiteY15" fmla="*/ 2875073 h 3533243"/>
                <a:gd name="connsiteX16" fmla="*/ 3394396 w 3594580"/>
                <a:gd name="connsiteY16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3161390 w 3594580"/>
                <a:gd name="connsiteY8" fmla="*/ 1530302 h 3533243"/>
                <a:gd name="connsiteX9" fmla="*/ 2669729 w 3594580"/>
                <a:gd name="connsiteY9" fmla="*/ 2200221 h 3533243"/>
                <a:gd name="connsiteX10" fmla="*/ 3552329 w 3594580"/>
                <a:gd name="connsiteY10" fmla="*/ 2235090 h 3533243"/>
                <a:gd name="connsiteX11" fmla="*/ 3434269 w 3594580"/>
                <a:gd name="connsiteY11" fmla="*/ 2882441 h 3533243"/>
                <a:gd name="connsiteX12" fmla="*/ 2832875 w 3594580"/>
                <a:gd name="connsiteY12" fmla="*/ 2575668 h 3533243"/>
                <a:gd name="connsiteX13" fmla="*/ 2485318 w 3594580"/>
                <a:gd name="connsiteY13" fmla="*/ 2707269 h 3533243"/>
                <a:gd name="connsiteX14" fmla="*/ 2293777 w 3594580"/>
                <a:gd name="connsiteY14" fmla="*/ 2875073 h 3533243"/>
                <a:gd name="connsiteX15" fmla="*/ 3394396 w 3594580"/>
                <a:gd name="connsiteY15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3161390 w 3594580"/>
                <a:gd name="connsiteY7" fmla="*/ 1530302 h 3533243"/>
                <a:gd name="connsiteX8" fmla="*/ 2669729 w 3594580"/>
                <a:gd name="connsiteY8" fmla="*/ 2200221 h 3533243"/>
                <a:gd name="connsiteX9" fmla="*/ 3552329 w 3594580"/>
                <a:gd name="connsiteY9" fmla="*/ 2235090 h 3533243"/>
                <a:gd name="connsiteX10" fmla="*/ 3434269 w 3594580"/>
                <a:gd name="connsiteY10" fmla="*/ 2882441 h 3533243"/>
                <a:gd name="connsiteX11" fmla="*/ 2832875 w 3594580"/>
                <a:gd name="connsiteY11" fmla="*/ 2575668 h 3533243"/>
                <a:gd name="connsiteX12" fmla="*/ 2485318 w 3594580"/>
                <a:gd name="connsiteY12" fmla="*/ 2707269 h 3533243"/>
                <a:gd name="connsiteX13" fmla="*/ 2293777 w 3594580"/>
                <a:gd name="connsiteY13" fmla="*/ 2875073 h 3533243"/>
                <a:gd name="connsiteX14" fmla="*/ 3394396 w 3594580"/>
                <a:gd name="connsiteY14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3161390 w 3594580"/>
                <a:gd name="connsiteY6" fmla="*/ 1530302 h 3533243"/>
                <a:gd name="connsiteX7" fmla="*/ 2669729 w 3594580"/>
                <a:gd name="connsiteY7" fmla="*/ 2200221 h 3533243"/>
                <a:gd name="connsiteX8" fmla="*/ 3552329 w 3594580"/>
                <a:gd name="connsiteY8" fmla="*/ 2235090 h 3533243"/>
                <a:gd name="connsiteX9" fmla="*/ 3434269 w 3594580"/>
                <a:gd name="connsiteY9" fmla="*/ 2882441 h 3533243"/>
                <a:gd name="connsiteX10" fmla="*/ 2832875 w 3594580"/>
                <a:gd name="connsiteY10" fmla="*/ 2575668 h 3533243"/>
                <a:gd name="connsiteX11" fmla="*/ 2485318 w 3594580"/>
                <a:gd name="connsiteY11" fmla="*/ 2707269 h 3533243"/>
                <a:gd name="connsiteX12" fmla="*/ 2293777 w 3594580"/>
                <a:gd name="connsiteY12" fmla="*/ 2875073 h 3533243"/>
                <a:gd name="connsiteX13" fmla="*/ 3394396 w 3594580"/>
                <a:gd name="connsiteY13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3161390 w 3594580"/>
                <a:gd name="connsiteY5" fmla="*/ 1530302 h 3533243"/>
                <a:gd name="connsiteX6" fmla="*/ 2669729 w 3594580"/>
                <a:gd name="connsiteY6" fmla="*/ 2200221 h 3533243"/>
                <a:gd name="connsiteX7" fmla="*/ 3552329 w 3594580"/>
                <a:gd name="connsiteY7" fmla="*/ 2235090 h 3533243"/>
                <a:gd name="connsiteX8" fmla="*/ 3434269 w 3594580"/>
                <a:gd name="connsiteY8" fmla="*/ 2882441 h 3533243"/>
                <a:gd name="connsiteX9" fmla="*/ 2832875 w 3594580"/>
                <a:gd name="connsiteY9" fmla="*/ 2575668 h 3533243"/>
                <a:gd name="connsiteX10" fmla="*/ 2485318 w 3594580"/>
                <a:gd name="connsiteY10" fmla="*/ 2707269 h 3533243"/>
                <a:gd name="connsiteX11" fmla="*/ 2293777 w 3594580"/>
                <a:gd name="connsiteY11" fmla="*/ 2875073 h 3533243"/>
                <a:gd name="connsiteX12" fmla="*/ 3394396 w 3594580"/>
                <a:gd name="connsiteY12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3161390 w 3594580"/>
                <a:gd name="connsiteY4" fmla="*/ 1530302 h 3533243"/>
                <a:gd name="connsiteX5" fmla="*/ 2669729 w 3594580"/>
                <a:gd name="connsiteY5" fmla="*/ 2200221 h 3533243"/>
                <a:gd name="connsiteX6" fmla="*/ 3552329 w 3594580"/>
                <a:gd name="connsiteY6" fmla="*/ 2235090 h 3533243"/>
                <a:gd name="connsiteX7" fmla="*/ 3434269 w 3594580"/>
                <a:gd name="connsiteY7" fmla="*/ 2882441 h 3533243"/>
                <a:gd name="connsiteX8" fmla="*/ 2832875 w 3594580"/>
                <a:gd name="connsiteY8" fmla="*/ 2575668 h 3533243"/>
                <a:gd name="connsiteX9" fmla="*/ 2485318 w 3594580"/>
                <a:gd name="connsiteY9" fmla="*/ 2707269 h 3533243"/>
                <a:gd name="connsiteX10" fmla="*/ 2293777 w 3594580"/>
                <a:gd name="connsiteY10" fmla="*/ 2875073 h 3533243"/>
                <a:gd name="connsiteX11" fmla="*/ 3394396 w 3594580"/>
                <a:gd name="connsiteY11" fmla="*/ 3516974 h 3533243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3161390 w 3594580"/>
                <a:gd name="connsiteY3" fmla="*/ 1530302 h 3533243"/>
                <a:gd name="connsiteX4" fmla="*/ 2669729 w 3594580"/>
                <a:gd name="connsiteY4" fmla="*/ 2200221 h 3533243"/>
                <a:gd name="connsiteX5" fmla="*/ 3552329 w 3594580"/>
                <a:gd name="connsiteY5" fmla="*/ 2235090 h 3533243"/>
                <a:gd name="connsiteX6" fmla="*/ 3434269 w 3594580"/>
                <a:gd name="connsiteY6" fmla="*/ 2882441 h 3533243"/>
                <a:gd name="connsiteX7" fmla="*/ 2832875 w 3594580"/>
                <a:gd name="connsiteY7" fmla="*/ 2575668 h 3533243"/>
                <a:gd name="connsiteX8" fmla="*/ 2485318 w 3594580"/>
                <a:gd name="connsiteY8" fmla="*/ 2707269 h 3533243"/>
                <a:gd name="connsiteX9" fmla="*/ 2293777 w 3594580"/>
                <a:gd name="connsiteY9" fmla="*/ 2875073 h 3533243"/>
                <a:gd name="connsiteX10" fmla="*/ 3394396 w 3594580"/>
                <a:gd name="connsiteY10" fmla="*/ 3516974 h 3533243"/>
                <a:gd name="connsiteX0" fmla="*/ 0 w 3594580"/>
                <a:gd name="connsiteY0" fmla="*/ 0 h 3378667"/>
                <a:gd name="connsiteX1" fmla="*/ 1084081 w 3594580"/>
                <a:gd name="connsiteY1" fmla="*/ 381101 h 3378667"/>
                <a:gd name="connsiteX2" fmla="*/ 3161390 w 3594580"/>
                <a:gd name="connsiteY2" fmla="*/ 1375726 h 3378667"/>
                <a:gd name="connsiteX3" fmla="*/ 2669729 w 3594580"/>
                <a:gd name="connsiteY3" fmla="*/ 2045645 h 3378667"/>
                <a:gd name="connsiteX4" fmla="*/ 3552329 w 3594580"/>
                <a:gd name="connsiteY4" fmla="*/ 2080514 h 3378667"/>
                <a:gd name="connsiteX5" fmla="*/ 3434269 w 3594580"/>
                <a:gd name="connsiteY5" fmla="*/ 2727865 h 3378667"/>
                <a:gd name="connsiteX6" fmla="*/ 2832875 w 3594580"/>
                <a:gd name="connsiteY6" fmla="*/ 2421092 h 3378667"/>
                <a:gd name="connsiteX7" fmla="*/ 2485318 w 3594580"/>
                <a:gd name="connsiteY7" fmla="*/ 2552693 h 3378667"/>
                <a:gd name="connsiteX8" fmla="*/ 2293777 w 3594580"/>
                <a:gd name="connsiteY8" fmla="*/ 2720497 h 3378667"/>
                <a:gd name="connsiteX9" fmla="*/ 3394396 w 3594580"/>
                <a:gd name="connsiteY9" fmla="*/ 3362398 h 3378667"/>
                <a:gd name="connsiteX0" fmla="*/ 0 w 3594580"/>
                <a:gd name="connsiteY0" fmla="*/ 0 h 3378667"/>
                <a:gd name="connsiteX1" fmla="*/ 3161390 w 3594580"/>
                <a:gd name="connsiteY1" fmla="*/ 1375726 h 3378667"/>
                <a:gd name="connsiteX2" fmla="*/ 2669729 w 3594580"/>
                <a:gd name="connsiteY2" fmla="*/ 2045645 h 3378667"/>
                <a:gd name="connsiteX3" fmla="*/ 3552329 w 3594580"/>
                <a:gd name="connsiteY3" fmla="*/ 2080514 h 3378667"/>
                <a:gd name="connsiteX4" fmla="*/ 3434269 w 3594580"/>
                <a:gd name="connsiteY4" fmla="*/ 2727865 h 3378667"/>
                <a:gd name="connsiteX5" fmla="*/ 2832875 w 3594580"/>
                <a:gd name="connsiteY5" fmla="*/ 2421092 h 3378667"/>
                <a:gd name="connsiteX6" fmla="*/ 2485318 w 3594580"/>
                <a:gd name="connsiteY6" fmla="*/ 2552693 h 3378667"/>
                <a:gd name="connsiteX7" fmla="*/ 2293777 w 3594580"/>
                <a:gd name="connsiteY7" fmla="*/ 2720497 h 3378667"/>
                <a:gd name="connsiteX8" fmla="*/ 3394396 w 3594580"/>
                <a:gd name="connsiteY8" fmla="*/ 3362398 h 3378667"/>
                <a:gd name="connsiteX0" fmla="*/ 1011016 w 1444206"/>
                <a:gd name="connsiteY0" fmla="*/ 0 h 2002941"/>
                <a:gd name="connsiteX1" fmla="*/ 519355 w 1444206"/>
                <a:gd name="connsiteY1" fmla="*/ 669919 h 2002941"/>
                <a:gd name="connsiteX2" fmla="*/ 1401955 w 1444206"/>
                <a:gd name="connsiteY2" fmla="*/ 704788 h 2002941"/>
                <a:gd name="connsiteX3" fmla="*/ 1283895 w 1444206"/>
                <a:gd name="connsiteY3" fmla="*/ 1352139 h 2002941"/>
                <a:gd name="connsiteX4" fmla="*/ 682501 w 1444206"/>
                <a:gd name="connsiteY4" fmla="*/ 1045366 h 2002941"/>
                <a:gd name="connsiteX5" fmla="*/ 334944 w 1444206"/>
                <a:gd name="connsiteY5" fmla="*/ 1176967 h 2002941"/>
                <a:gd name="connsiteX6" fmla="*/ 143403 w 1444206"/>
                <a:gd name="connsiteY6" fmla="*/ 1344771 h 2002941"/>
                <a:gd name="connsiteX7" fmla="*/ 1244022 w 1444206"/>
                <a:gd name="connsiteY7" fmla="*/ 1986672 h 2002941"/>
                <a:gd name="connsiteX0" fmla="*/ 519355 w 1444206"/>
                <a:gd name="connsiteY0" fmla="*/ 40241 h 1373263"/>
                <a:gd name="connsiteX1" fmla="*/ 1401955 w 1444206"/>
                <a:gd name="connsiteY1" fmla="*/ 75110 h 1373263"/>
                <a:gd name="connsiteX2" fmla="*/ 1283895 w 1444206"/>
                <a:gd name="connsiteY2" fmla="*/ 722461 h 1373263"/>
                <a:gd name="connsiteX3" fmla="*/ 682501 w 1444206"/>
                <a:gd name="connsiteY3" fmla="*/ 415688 h 1373263"/>
                <a:gd name="connsiteX4" fmla="*/ 334944 w 1444206"/>
                <a:gd name="connsiteY4" fmla="*/ 547289 h 1373263"/>
                <a:gd name="connsiteX5" fmla="*/ 143403 w 1444206"/>
                <a:gd name="connsiteY5" fmla="*/ 715093 h 1373263"/>
                <a:gd name="connsiteX6" fmla="*/ 1244022 w 1444206"/>
                <a:gd name="connsiteY6" fmla="*/ 1356994 h 137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206" h="1373263">
                  <a:moveTo>
                    <a:pt x="519355" y="40241"/>
                  </a:moveTo>
                  <a:cubicBezTo>
                    <a:pt x="584511" y="157706"/>
                    <a:pt x="1263943" y="-127733"/>
                    <a:pt x="1401955" y="75110"/>
                  </a:cubicBezTo>
                  <a:cubicBezTo>
                    <a:pt x="1539967" y="277953"/>
                    <a:pt x="1296800" y="513354"/>
                    <a:pt x="1283895" y="722461"/>
                  </a:cubicBezTo>
                  <a:cubicBezTo>
                    <a:pt x="1270990" y="931568"/>
                    <a:pt x="840659" y="444883"/>
                    <a:pt x="682501" y="415688"/>
                  </a:cubicBezTo>
                  <a:cubicBezTo>
                    <a:pt x="524343" y="386493"/>
                    <a:pt x="424794" y="497388"/>
                    <a:pt x="334944" y="547289"/>
                  </a:cubicBezTo>
                  <a:cubicBezTo>
                    <a:pt x="245094" y="597190"/>
                    <a:pt x="433689" y="717996"/>
                    <a:pt x="143403" y="715093"/>
                  </a:cubicBezTo>
                  <a:cubicBezTo>
                    <a:pt x="-364569" y="645027"/>
                    <a:pt x="590095" y="1500547"/>
                    <a:pt x="1244022" y="1356994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BC287-BD90-4196-B75F-4A17D08B920A}"/>
                </a:ext>
              </a:extLst>
            </p:cNvPr>
            <p:cNvSpPr/>
            <p:nvPr/>
          </p:nvSpPr>
          <p:spPr>
            <a:xfrm rot="13552079">
              <a:off x="8319830" y="4111431"/>
              <a:ext cx="541304" cy="79685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0 h 2045645"/>
                <a:gd name="connsiteX1" fmla="*/ 1084081 w 3161602"/>
                <a:gd name="connsiteY1" fmla="*/ 381101 h 2045645"/>
                <a:gd name="connsiteX2" fmla="*/ 2330381 w 3161602"/>
                <a:gd name="connsiteY2" fmla="*/ 258549 h 2045645"/>
                <a:gd name="connsiteX3" fmla="*/ 1763238 w 3161602"/>
                <a:gd name="connsiteY3" fmla="*/ 706525 h 2045645"/>
                <a:gd name="connsiteX4" fmla="*/ 1123585 w 3161602"/>
                <a:gd name="connsiteY4" fmla="*/ 1140595 h 2045645"/>
                <a:gd name="connsiteX5" fmla="*/ 897163 w 3161602"/>
                <a:gd name="connsiteY5" fmla="*/ 1645694 h 2045645"/>
                <a:gd name="connsiteX6" fmla="*/ 2081527 w 3161602"/>
                <a:gd name="connsiteY6" fmla="*/ 1602150 h 2045645"/>
                <a:gd name="connsiteX7" fmla="*/ 2307951 w 3161602"/>
                <a:gd name="connsiteY7" fmla="*/ 966424 h 2045645"/>
                <a:gd name="connsiteX8" fmla="*/ 2725962 w 3161602"/>
                <a:gd name="connsiteY8" fmla="*/ 870629 h 2045645"/>
                <a:gd name="connsiteX9" fmla="*/ 3161390 w 3161602"/>
                <a:gd name="connsiteY9" fmla="*/ 1375726 h 2045645"/>
                <a:gd name="connsiteX10" fmla="*/ 2669729 w 3161602"/>
                <a:gd name="connsiteY10" fmla="*/ 2045645 h 2045645"/>
                <a:gd name="connsiteX0" fmla="*/ 0 w 3161602"/>
                <a:gd name="connsiteY0" fmla="*/ 0 h 2045645"/>
                <a:gd name="connsiteX1" fmla="*/ 2330381 w 3161602"/>
                <a:gd name="connsiteY1" fmla="*/ 258549 h 2045645"/>
                <a:gd name="connsiteX2" fmla="*/ 1763238 w 3161602"/>
                <a:gd name="connsiteY2" fmla="*/ 706525 h 2045645"/>
                <a:gd name="connsiteX3" fmla="*/ 1123585 w 3161602"/>
                <a:gd name="connsiteY3" fmla="*/ 1140595 h 2045645"/>
                <a:gd name="connsiteX4" fmla="*/ 897163 w 3161602"/>
                <a:gd name="connsiteY4" fmla="*/ 1645694 h 2045645"/>
                <a:gd name="connsiteX5" fmla="*/ 2081527 w 3161602"/>
                <a:gd name="connsiteY5" fmla="*/ 1602150 h 2045645"/>
                <a:gd name="connsiteX6" fmla="*/ 2307951 w 3161602"/>
                <a:gd name="connsiteY6" fmla="*/ 966424 h 2045645"/>
                <a:gd name="connsiteX7" fmla="*/ 2725962 w 3161602"/>
                <a:gd name="connsiteY7" fmla="*/ 870629 h 2045645"/>
                <a:gd name="connsiteX8" fmla="*/ 3161390 w 3161602"/>
                <a:gd name="connsiteY8" fmla="*/ 1375726 h 2045645"/>
                <a:gd name="connsiteX9" fmla="*/ 2669729 w 3161602"/>
                <a:gd name="connsiteY9" fmla="*/ 2045645 h 2045645"/>
                <a:gd name="connsiteX0" fmla="*/ 1436366 w 2267587"/>
                <a:gd name="connsiteY0" fmla="*/ 0 h 1787096"/>
                <a:gd name="connsiteX1" fmla="*/ 869223 w 2267587"/>
                <a:gd name="connsiteY1" fmla="*/ 447976 h 1787096"/>
                <a:gd name="connsiteX2" fmla="*/ 229570 w 2267587"/>
                <a:gd name="connsiteY2" fmla="*/ 882046 h 1787096"/>
                <a:gd name="connsiteX3" fmla="*/ 3148 w 2267587"/>
                <a:gd name="connsiteY3" fmla="*/ 1387145 h 1787096"/>
                <a:gd name="connsiteX4" fmla="*/ 1187512 w 2267587"/>
                <a:gd name="connsiteY4" fmla="*/ 1343601 h 1787096"/>
                <a:gd name="connsiteX5" fmla="*/ 1413936 w 2267587"/>
                <a:gd name="connsiteY5" fmla="*/ 707875 h 1787096"/>
                <a:gd name="connsiteX6" fmla="*/ 1831947 w 2267587"/>
                <a:gd name="connsiteY6" fmla="*/ 612080 h 1787096"/>
                <a:gd name="connsiteX7" fmla="*/ 2267375 w 2267587"/>
                <a:gd name="connsiteY7" fmla="*/ 1117177 h 1787096"/>
                <a:gd name="connsiteX8" fmla="*/ 1775714 w 2267587"/>
                <a:gd name="connsiteY8" fmla="*/ 1787096 h 1787096"/>
                <a:gd name="connsiteX0" fmla="*/ 869222 w 2267586"/>
                <a:gd name="connsiteY0" fmla="*/ 0 h 1339120"/>
                <a:gd name="connsiteX1" fmla="*/ 229569 w 2267586"/>
                <a:gd name="connsiteY1" fmla="*/ 434070 h 1339120"/>
                <a:gd name="connsiteX2" fmla="*/ 3147 w 2267586"/>
                <a:gd name="connsiteY2" fmla="*/ 939169 h 1339120"/>
                <a:gd name="connsiteX3" fmla="*/ 1187511 w 2267586"/>
                <a:gd name="connsiteY3" fmla="*/ 895625 h 1339120"/>
                <a:gd name="connsiteX4" fmla="*/ 1413935 w 2267586"/>
                <a:gd name="connsiteY4" fmla="*/ 259899 h 1339120"/>
                <a:gd name="connsiteX5" fmla="*/ 1831946 w 2267586"/>
                <a:gd name="connsiteY5" fmla="*/ 164104 h 1339120"/>
                <a:gd name="connsiteX6" fmla="*/ 2267374 w 2267586"/>
                <a:gd name="connsiteY6" fmla="*/ 669201 h 1339120"/>
                <a:gd name="connsiteX7" fmla="*/ 1775713 w 2267586"/>
                <a:gd name="connsiteY7" fmla="*/ 1339120 h 1339120"/>
                <a:gd name="connsiteX0" fmla="*/ 229569 w 2267586"/>
                <a:gd name="connsiteY0" fmla="*/ 351617 h 1256667"/>
                <a:gd name="connsiteX1" fmla="*/ 3147 w 2267586"/>
                <a:gd name="connsiteY1" fmla="*/ 856716 h 1256667"/>
                <a:gd name="connsiteX2" fmla="*/ 1187511 w 2267586"/>
                <a:gd name="connsiteY2" fmla="*/ 813172 h 1256667"/>
                <a:gd name="connsiteX3" fmla="*/ 1413935 w 2267586"/>
                <a:gd name="connsiteY3" fmla="*/ 177446 h 1256667"/>
                <a:gd name="connsiteX4" fmla="*/ 1831946 w 2267586"/>
                <a:gd name="connsiteY4" fmla="*/ 81651 h 1256667"/>
                <a:gd name="connsiteX5" fmla="*/ 2267374 w 2267586"/>
                <a:gd name="connsiteY5" fmla="*/ 586748 h 1256667"/>
                <a:gd name="connsiteX6" fmla="*/ 1775713 w 2267586"/>
                <a:gd name="connsiteY6" fmla="*/ 1256667 h 1256667"/>
                <a:gd name="connsiteX0" fmla="*/ 3147 w 2267586"/>
                <a:gd name="connsiteY0" fmla="*/ 856716 h 1256667"/>
                <a:gd name="connsiteX1" fmla="*/ 1187511 w 2267586"/>
                <a:gd name="connsiteY1" fmla="*/ 813172 h 1256667"/>
                <a:gd name="connsiteX2" fmla="*/ 1413935 w 2267586"/>
                <a:gd name="connsiteY2" fmla="*/ 177446 h 1256667"/>
                <a:gd name="connsiteX3" fmla="*/ 1831946 w 2267586"/>
                <a:gd name="connsiteY3" fmla="*/ 81651 h 1256667"/>
                <a:gd name="connsiteX4" fmla="*/ 2267374 w 2267586"/>
                <a:gd name="connsiteY4" fmla="*/ 586748 h 1256667"/>
                <a:gd name="connsiteX5" fmla="*/ 1775713 w 2267586"/>
                <a:gd name="connsiteY5" fmla="*/ 1256667 h 1256667"/>
                <a:gd name="connsiteX0" fmla="*/ 0 w 1080075"/>
                <a:gd name="connsiteY0" fmla="*/ 813172 h 1256667"/>
                <a:gd name="connsiteX1" fmla="*/ 226424 w 1080075"/>
                <a:gd name="connsiteY1" fmla="*/ 177446 h 1256667"/>
                <a:gd name="connsiteX2" fmla="*/ 644435 w 1080075"/>
                <a:gd name="connsiteY2" fmla="*/ 81651 h 1256667"/>
                <a:gd name="connsiteX3" fmla="*/ 1079863 w 1080075"/>
                <a:gd name="connsiteY3" fmla="*/ 586748 h 1256667"/>
                <a:gd name="connsiteX4" fmla="*/ 588202 w 1080075"/>
                <a:gd name="connsiteY4" fmla="*/ 1256667 h 1256667"/>
                <a:gd name="connsiteX0" fmla="*/ 0 w 853651"/>
                <a:gd name="connsiteY0" fmla="*/ 177446 h 1256667"/>
                <a:gd name="connsiteX1" fmla="*/ 418011 w 853651"/>
                <a:gd name="connsiteY1" fmla="*/ 81651 h 1256667"/>
                <a:gd name="connsiteX2" fmla="*/ 853439 w 853651"/>
                <a:gd name="connsiteY2" fmla="*/ 586748 h 1256667"/>
                <a:gd name="connsiteX3" fmla="*/ 361778 w 853651"/>
                <a:gd name="connsiteY3" fmla="*/ 1256667 h 12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651" h="1256667">
                  <a:moveTo>
                    <a:pt x="0" y="177446"/>
                  </a:moveTo>
                  <a:cubicBezTo>
                    <a:pt x="192166" y="-99588"/>
                    <a:pt x="275771" y="13434"/>
                    <a:pt x="418011" y="81651"/>
                  </a:cubicBezTo>
                  <a:cubicBezTo>
                    <a:pt x="560251" y="149868"/>
                    <a:pt x="862811" y="390912"/>
                    <a:pt x="853439" y="586748"/>
                  </a:cubicBezTo>
                  <a:cubicBezTo>
                    <a:pt x="844067" y="782584"/>
                    <a:pt x="296622" y="1139202"/>
                    <a:pt x="361778" y="1256667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DC2A0C-7387-4E13-8B18-97865E912046}"/>
                </a:ext>
              </a:extLst>
            </p:cNvPr>
            <p:cNvSpPr/>
            <p:nvPr/>
          </p:nvSpPr>
          <p:spPr>
            <a:xfrm rot="13552079">
              <a:off x="8457900" y="4687392"/>
              <a:ext cx="910830" cy="1001869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190065 w 1436402"/>
                <a:gd name="connsiteY0" fmla="*/ 535677 h 1993098"/>
                <a:gd name="connsiteX1" fmla="*/ 843285 w 1436402"/>
                <a:gd name="connsiteY1" fmla="*/ 26978 h 1993098"/>
                <a:gd name="connsiteX2" fmla="*/ 1436365 w 1436402"/>
                <a:gd name="connsiteY2" fmla="*/ 413125 h 1993098"/>
                <a:gd name="connsiteX3" fmla="*/ 869222 w 1436402"/>
                <a:gd name="connsiteY3" fmla="*/ 861101 h 1993098"/>
                <a:gd name="connsiteX4" fmla="*/ 229569 w 1436402"/>
                <a:gd name="connsiteY4" fmla="*/ 1295171 h 1993098"/>
                <a:gd name="connsiteX5" fmla="*/ 3147 w 1436402"/>
                <a:gd name="connsiteY5" fmla="*/ 1800270 h 1993098"/>
                <a:gd name="connsiteX6" fmla="*/ 1187511 w 1436402"/>
                <a:gd name="connsiteY6" fmla="*/ 1756726 h 1993098"/>
                <a:gd name="connsiteX7" fmla="*/ 1413935 w 1436402"/>
                <a:gd name="connsiteY7" fmla="*/ 1121000 h 1993098"/>
                <a:gd name="connsiteX0" fmla="*/ 843285 w 1436402"/>
                <a:gd name="connsiteY0" fmla="*/ 0 h 1966120"/>
                <a:gd name="connsiteX1" fmla="*/ 1436365 w 1436402"/>
                <a:gd name="connsiteY1" fmla="*/ 386147 h 1966120"/>
                <a:gd name="connsiteX2" fmla="*/ 869222 w 1436402"/>
                <a:gd name="connsiteY2" fmla="*/ 834123 h 1966120"/>
                <a:gd name="connsiteX3" fmla="*/ 229569 w 1436402"/>
                <a:gd name="connsiteY3" fmla="*/ 1268193 h 1966120"/>
                <a:gd name="connsiteX4" fmla="*/ 3147 w 1436402"/>
                <a:gd name="connsiteY4" fmla="*/ 1773292 h 1966120"/>
                <a:gd name="connsiteX5" fmla="*/ 1187511 w 1436402"/>
                <a:gd name="connsiteY5" fmla="*/ 1729748 h 1966120"/>
                <a:gd name="connsiteX6" fmla="*/ 1413935 w 1436402"/>
                <a:gd name="connsiteY6" fmla="*/ 1094022 h 1966120"/>
                <a:gd name="connsiteX0" fmla="*/ 1436365 w 1436402"/>
                <a:gd name="connsiteY0" fmla="*/ 0 h 1579973"/>
                <a:gd name="connsiteX1" fmla="*/ 869222 w 1436402"/>
                <a:gd name="connsiteY1" fmla="*/ 447976 h 1579973"/>
                <a:gd name="connsiteX2" fmla="*/ 229569 w 1436402"/>
                <a:gd name="connsiteY2" fmla="*/ 882046 h 1579973"/>
                <a:gd name="connsiteX3" fmla="*/ 3147 w 1436402"/>
                <a:gd name="connsiteY3" fmla="*/ 1387145 h 1579973"/>
                <a:gd name="connsiteX4" fmla="*/ 1187511 w 1436402"/>
                <a:gd name="connsiteY4" fmla="*/ 1343601 h 1579973"/>
                <a:gd name="connsiteX5" fmla="*/ 1413935 w 1436402"/>
                <a:gd name="connsiteY5" fmla="*/ 707875 h 157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402" h="1579973">
                  <a:moveTo>
                    <a:pt x="1436365" y="0"/>
                  </a:moveTo>
                  <a:cubicBezTo>
                    <a:pt x="1440688" y="139020"/>
                    <a:pt x="1070355" y="300968"/>
                    <a:pt x="869222" y="447976"/>
                  </a:cubicBezTo>
                  <a:cubicBezTo>
                    <a:pt x="668089" y="594984"/>
                    <a:pt x="373915" y="725518"/>
                    <a:pt x="229569" y="882046"/>
                  </a:cubicBezTo>
                  <a:cubicBezTo>
                    <a:pt x="85223" y="1038574"/>
                    <a:pt x="58302" y="1204265"/>
                    <a:pt x="3147" y="1387145"/>
                  </a:cubicBezTo>
                  <a:cubicBezTo>
                    <a:pt x="-63645" y="1788408"/>
                    <a:pt x="952380" y="1456813"/>
                    <a:pt x="1187511" y="1343601"/>
                  </a:cubicBezTo>
                  <a:cubicBezTo>
                    <a:pt x="1422642" y="1230389"/>
                    <a:pt x="1190885" y="984469"/>
                    <a:pt x="1413935" y="707875"/>
                  </a:cubicBez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A23E25-8106-4FE5-9429-792EFFE2F75A}"/>
                </a:ext>
              </a:extLst>
            </p:cNvPr>
            <p:cNvCxnSpPr>
              <a:cxnSpLocks/>
            </p:cNvCxnSpPr>
            <p:nvPr/>
          </p:nvCxnSpPr>
          <p:spPr>
            <a:xfrm>
              <a:off x="8584798" y="4196784"/>
              <a:ext cx="775160" cy="12931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F7B87-29CE-47B6-A3E9-ECF73971666E}"/>
                </a:ext>
              </a:extLst>
            </p:cNvPr>
            <p:cNvSpPr txBox="1"/>
            <p:nvPr/>
          </p:nvSpPr>
          <p:spPr>
            <a:xfrm>
              <a:off x="9076773" y="3501049"/>
              <a:ext cx="9005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/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E5DF6E-AC00-4656-A1BF-AE6D4A55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262" y="3772807"/>
                  <a:ext cx="13533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02" t="-2174" r="-180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A54F44-C609-4892-BB60-DA2F4ACA1CA9}"/>
                </a:ext>
              </a:extLst>
            </p:cNvPr>
            <p:cNvSpPr txBox="1"/>
            <p:nvPr/>
          </p:nvSpPr>
          <p:spPr>
            <a:xfrm>
              <a:off x="9096590" y="4895721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CC66D-E2B8-436B-B998-BA1E4E7347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2186" y="4550484"/>
              <a:ext cx="85224" cy="67845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FE23EA-E3B8-49AF-B57B-3DB6589C8C80}"/>
                </a:ext>
              </a:extLst>
            </p:cNvPr>
            <p:cNvSpPr/>
            <p:nvPr/>
          </p:nvSpPr>
          <p:spPr>
            <a:xfrm rot="13552079">
              <a:off x="7980815" y="5545740"/>
              <a:ext cx="1477706" cy="440458"/>
            </a:xfrm>
            <a:custGeom>
              <a:avLst/>
              <a:gdLst>
                <a:gd name="connsiteX0" fmla="*/ 0 w 4271598"/>
                <a:gd name="connsiteY0" fmla="*/ 0 h 4500825"/>
                <a:gd name="connsiteX1" fmla="*/ 52251 w 4271598"/>
                <a:gd name="connsiteY1" fmla="*/ 43543 h 4500825"/>
                <a:gd name="connsiteX2" fmla="*/ 1628503 w 4271598"/>
                <a:gd name="connsiteY2" fmla="*/ 391886 h 4500825"/>
                <a:gd name="connsiteX3" fmla="*/ 2551611 w 4271598"/>
                <a:gd name="connsiteY3" fmla="*/ 1471749 h 4500825"/>
                <a:gd name="connsiteX4" fmla="*/ 2508069 w 4271598"/>
                <a:gd name="connsiteY4" fmla="*/ 1854926 h 4500825"/>
                <a:gd name="connsiteX5" fmla="*/ 1915886 w 4271598"/>
                <a:gd name="connsiteY5" fmla="*/ 2159726 h 4500825"/>
                <a:gd name="connsiteX6" fmla="*/ 1776549 w 4271598"/>
                <a:gd name="connsiteY6" fmla="*/ 2264229 h 4500825"/>
                <a:gd name="connsiteX7" fmla="*/ 3161211 w 4271598"/>
                <a:gd name="connsiteY7" fmla="*/ 2447109 h 4500825"/>
                <a:gd name="connsiteX8" fmla="*/ 3378926 w 4271598"/>
                <a:gd name="connsiteY8" fmla="*/ 2307772 h 4500825"/>
                <a:gd name="connsiteX9" fmla="*/ 3518263 w 4271598"/>
                <a:gd name="connsiteY9" fmla="*/ 1889760 h 4500825"/>
                <a:gd name="connsiteX10" fmla="*/ 3561806 w 4271598"/>
                <a:gd name="connsiteY10" fmla="*/ 1872343 h 4500825"/>
                <a:gd name="connsiteX11" fmla="*/ 3892731 w 4271598"/>
                <a:gd name="connsiteY11" fmla="*/ 2995749 h 4500825"/>
                <a:gd name="connsiteX12" fmla="*/ 4214949 w 4271598"/>
                <a:gd name="connsiteY12" fmla="*/ 3892732 h 4500825"/>
                <a:gd name="connsiteX13" fmla="*/ 4267200 w 4271598"/>
                <a:gd name="connsiteY13" fmla="*/ 4354286 h 4500825"/>
                <a:gd name="connsiteX14" fmla="*/ 4241074 w 4271598"/>
                <a:gd name="connsiteY14" fmla="*/ 4484915 h 4500825"/>
                <a:gd name="connsiteX15" fmla="*/ 3370217 w 4271598"/>
                <a:gd name="connsiteY15" fmla="*/ 4476206 h 4500825"/>
                <a:gd name="connsiteX16" fmla="*/ 2865120 w 4271598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33153 w 4353140"/>
                <a:gd name="connsiteY3" fmla="*/ 1471749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1858091 w 4353140"/>
                <a:gd name="connsiteY6" fmla="*/ 2264229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460468 w 4353140"/>
                <a:gd name="connsiteY8" fmla="*/ 2307772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3242753 w 4353140"/>
                <a:gd name="connsiteY7" fmla="*/ 2447109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3643348 w 4353140"/>
                <a:gd name="connsiteY10" fmla="*/ 1872343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74273 w 4353140"/>
                <a:gd name="connsiteY11" fmla="*/ 2995749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946662 w 4353140"/>
                <a:gd name="connsiteY16" fmla="*/ 4397829 h 4500825"/>
                <a:gd name="connsiteX0" fmla="*/ 81542 w 4353140"/>
                <a:gd name="connsiteY0" fmla="*/ 0 h 4500825"/>
                <a:gd name="connsiteX1" fmla="*/ 133793 w 4353140"/>
                <a:gd name="connsiteY1" fmla="*/ 43543 h 4500825"/>
                <a:gd name="connsiteX2" fmla="*/ 1744879 w 4353140"/>
                <a:gd name="connsiteY2" fmla="*/ 121921 h 4500825"/>
                <a:gd name="connsiteX3" fmla="*/ 2694113 w 4353140"/>
                <a:gd name="connsiteY3" fmla="*/ 1097280 h 4500825"/>
                <a:gd name="connsiteX4" fmla="*/ 2589611 w 4353140"/>
                <a:gd name="connsiteY4" fmla="*/ 1854926 h 4500825"/>
                <a:gd name="connsiteX5" fmla="*/ 1997428 w 4353140"/>
                <a:gd name="connsiteY5" fmla="*/ 2159726 h 4500825"/>
                <a:gd name="connsiteX6" fmla="*/ 2006137 w 4353140"/>
                <a:gd name="connsiteY6" fmla="*/ 2760618 h 4500825"/>
                <a:gd name="connsiteX7" fmla="*/ 2955370 w 4353140"/>
                <a:gd name="connsiteY7" fmla="*/ 2621281 h 4500825"/>
                <a:gd name="connsiteX8" fmla="*/ 3181794 w 4353140"/>
                <a:gd name="connsiteY8" fmla="*/ 1985555 h 4500825"/>
                <a:gd name="connsiteX9" fmla="*/ 3599805 w 4353140"/>
                <a:gd name="connsiteY9" fmla="*/ 1889760 h 4500825"/>
                <a:gd name="connsiteX10" fmla="*/ 4035233 w 4353140"/>
                <a:gd name="connsiteY10" fmla="*/ 2394857 h 4500825"/>
                <a:gd name="connsiteX11" fmla="*/ 3904605 w 4353140"/>
                <a:gd name="connsiteY11" fmla="*/ 3317966 h 4500825"/>
                <a:gd name="connsiteX12" fmla="*/ 4296491 w 4353140"/>
                <a:gd name="connsiteY12" fmla="*/ 3892732 h 4500825"/>
                <a:gd name="connsiteX13" fmla="*/ 4348742 w 4353140"/>
                <a:gd name="connsiteY13" fmla="*/ 4354286 h 4500825"/>
                <a:gd name="connsiteX14" fmla="*/ 4322616 w 4353140"/>
                <a:gd name="connsiteY14" fmla="*/ 4484915 h 4500825"/>
                <a:gd name="connsiteX15" fmla="*/ 3451759 w 4353140"/>
                <a:gd name="connsiteY15" fmla="*/ 4476206 h 4500825"/>
                <a:gd name="connsiteX16" fmla="*/ 2328354 w 4353140"/>
                <a:gd name="connsiteY16" fmla="*/ 3979818 h 4500825"/>
                <a:gd name="connsiteX0" fmla="*/ 81542 w 4427783"/>
                <a:gd name="connsiteY0" fmla="*/ 0 h 4535166"/>
                <a:gd name="connsiteX1" fmla="*/ 133793 w 4427783"/>
                <a:gd name="connsiteY1" fmla="*/ 43543 h 4535166"/>
                <a:gd name="connsiteX2" fmla="*/ 1744879 w 4427783"/>
                <a:gd name="connsiteY2" fmla="*/ 121921 h 4535166"/>
                <a:gd name="connsiteX3" fmla="*/ 2694113 w 4427783"/>
                <a:gd name="connsiteY3" fmla="*/ 1097280 h 4535166"/>
                <a:gd name="connsiteX4" fmla="*/ 2589611 w 4427783"/>
                <a:gd name="connsiteY4" fmla="*/ 1854926 h 4535166"/>
                <a:gd name="connsiteX5" fmla="*/ 1997428 w 4427783"/>
                <a:gd name="connsiteY5" fmla="*/ 2159726 h 4535166"/>
                <a:gd name="connsiteX6" fmla="*/ 2006137 w 4427783"/>
                <a:gd name="connsiteY6" fmla="*/ 2760618 h 4535166"/>
                <a:gd name="connsiteX7" fmla="*/ 2955370 w 4427783"/>
                <a:gd name="connsiteY7" fmla="*/ 2621281 h 4535166"/>
                <a:gd name="connsiteX8" fmla="*/ 3181794 w 4427783"/>
                <a:gd name="connsiteY8" fmla="*/ 1985555 h 4535166"/>
                <a:gd name="connsiteX9" fmla="*/ 3599805 w 4427783"/>
                <a:gd name="connsiteY9" fmla="*/ 1889760 h 4535166"/>
                <a:gd name="connsiteX10" fmla="*/ 4035233 w 4427783"/>
                <a:gd name="connsiteY10" fmla="*/ 2394857 h 4535166"/>
                <a:gd name="connsiteX11" fmla="*/ 3904605 w 4427783"/>
                <a:gd name="connsiteY11" fmla="*/ 3317966 h 4535166"/>
                <a:gd name="connsiteX12" fmla="*/ 4296491 w 4427783"/>
                <a:gd name="connsiteY12" fmla="*/ 3892732 h 4535166"/>
                <a:gd name="connsiteX13" fmla="*/ 4348742 w 4427783"/>
                <a:gd name="connsiteY13" fmla="*/ 4354286 h 4535166"/>
                <a:gd name="connsiteX14" fmla="*/ 4322616 w 4427783"/>
                <a:gd name="connsiteY14" fmla="*/ 4484915 h 4535166"/>
                <a:gd name="connsiteX15" fmla="*/ 3033748 w 4427783"/>
                <a:gd name="connsiteY15" fmla="*/ 3439886 h 4535166"/>
                <a:gd name="connsiteX16" fmla="*/ 2328354 w 4427783"/>
                <a:gd name="connsiteY16" fmla="*/ 3979818 h 4535166"/>
                <a:gd name="connsiteX0" fmla="*/ 81542 w 4413159"/>
                <a:gd name="connsiteY0" fmla="*/ 0 h 4364037"/>
                <a:gd name="connsiteX1" fmla="*/ 133793 w 4413159"/>
                <a:gd name="connsiteY1" fmla="*/ 43543 h 4364037"/>
                <a:gd name="connsiteX2" fmla="*/ 1744879 w 4413159"/>
                <a:gd name="connsiteY2" fmla="*/ 121921 h 4364037"/>
                <a:gd name="connsiteX3" fmla="*/ 2694113 w 4413159"/>
                <a:gd name="connsiteY3" fmla="*/ 1097280 h 4364037"/>
                <a:gd name="connsiteX4" fmla="*/ 2589611 w 4413159"/>
                <a:gd name="connsiteY4" fmla="*/ 1854926 h 4364037"/>
                <a:gd name="connsiteX5" fmla="*/ 1997428 w 4413159"/>
                <a:gd name="connsiteY5" fmla="*/ 2159726 h 4364037"/>
                <a:gd name="connsiteX6" fmla="*/ 2006137 w 4413159"/>
                <a:gd name="connsiteY6" fmla="*/ 2760618 h 4364037"/>
                <a:gd name="connsiteX7" fmla="*/ 2955370 w 4413159"/>
                <a:gd name="connsiteY7" fmla="*/ 2621281 h 4364037"/>
                <a:gd name="connsiteX8" fmla="*/ 3181794 w 4413159"/>
                <a:gd name="connsiteY8" fmla="*/ 1985555 h 4364037"/>
                <a:gd name="connsiteX9" fmla="*/ 3599805 w 4413159"/>
                <a:gd name="connsiteY9" fmla="*/ 1889760 h 4364037"/>
                <a:gd name="connsiteX10" fmla="*/ 4035233 w 4413159"/>
                <a:gd name="connsiteY10" fmla="*/ 2394857 h 4364037"/>
                <a:gd name="connsiteX11" fmla="*/ 3904605 w 4413159"/>
                <a:gd name="connsiteY11" fmla="*/ 3317966 h 4364037"/>
                <a:gd name="connsiteX12" fmla="*/ 4296491 w 4413159"/>
                <a:gd name="connsiteY12" fmla="*/ 3892732 h 4364037"/>
                <a:gd name="connsiteX13" fmla="*/ 4348742 w 4413159"/>
                <a:gd name="connsiteY13" fmla="*/ 4354286 h 4364037"/>
                <a:gd name="connsiteX14" fmla="*/ 3312422 w 4413159"/>
                <a:gd name="connsiteY14" fmla="*/ 4145281 h 4364037"/>
                <a:gd name="connsiteX15" fmla="*/ 3033748 w 4413159"/>
                <a:gd name="connsiteY15" fmla="*/ 3439886 h 4364037"/>
                <a:gd name="connsiteX16" fmla="*/ 2328354 w 4413159"/>
                <a:gd name="connsiteY16" fmla="*/ 3979818 h 4364037"/>
                <a:gd name="connsiteX0" fmla="*/ 81542 w 4531431"/>
                <a:gd name="connsiteY0" fmla="*/ 0 h 4396498"/>
                <a:gd name="connsiteX1" fmla="*/ 133793 w 4531431"/>
                <a:gd name="connsiteY1" fmla="*/ 43543 h 4396498"/>
                <a:gd name="connsiteX2" fmla="*/ 1744879 w 4531431"/>
                <a:gd name="connsiteY2" fmla="*/ 121921 h 4396498"/>
                <a:gd name="connsiteX3" fmla="*/ 2694113 w 4531431"/>
                <a:gd name="connsiteY3" fmla="*/ 1097280 h 4396498"/>
                <a:gd name="connsiteX4" fmla="*/ 2589611 w 4531431"/>
                <a:gd name="connsiteY4" fmla="*/ 1854926 h 4396498"/>
                <a:gd name="connsiteX5" fmla="*/ 1997428 w 4531431"/>
                <a:gd name="connsiteY5" fmla="*/ 2159726 h 4396498"/>
                <a:gd name="connsiteX6" fmla="*/ 2006137 w 4531431"/>
                <a:gd name="connsiteY6" fmla="*/ 2760618 h 4396498"/>
                <a:gd name="connsiteX7" fmla="*/ 2955370 w 4531431"/>
                <a:gd name="connsiteY7" fmla="*/ 2621281 h 4396498"/>
                <a:gd name="connsiteX8" fmla="*/ 3181794 w 4531431"/>
                <a:gd name="connsiteY8" fmla="*/ 1985555 h 4396498"/>
                <a:gd name="connsiteX9" fmla="*/ 3599805 w 4531431"/>
                <a:gd name="connsiteY9" fmla="*/ 1889760 h 4396498"/>
                <a:gd name="connsiteX10" fmla="*/ 4035233 w 4531431"/>
                <a:gd name="connsiteY10" fmla="*/ 2394857 h 4396498"/>
                <a:gd name="connsiteX11" fmla="*/ 3904605 w 4531431"/>
                <a:gd name="connsiteY11" fmla="*/ 3317966 h 4396498"/>
                <a:gd name="connsiteX12" fmla="*/ 4522914 w 4531431"/>
                <a:gd name="connsiteY12" fmla="*/ 3387634 h 4396498"/>
                <a:gd name="connsiteX13" fmla="*/ 4348742 w 4531431"/>
                <a:gd name="connsiteY13" fmla="*/ 4354286 h 4396498"/>
                <a:gd name="connsiteX14" fmla="*/ 3312422 w 4531431"/>
                <a:gd name="connsiteY14" fmla="*/ 4145281 h 4396498"/>
                <a:gd name="connsiteX15" fmla="*/ 3033748 w 4531431"/>
                <a:gd name="connsiteY15" fmla="*/ 3439886 h 4396498"/>
                <a:gd name="connsiteX16" fmla="*/ 2328354 w 4531431"/>
                <a:gd name="connsiteY16" fmla="*/ 3979818 h 4396498"/>
                <a:gd name="connsiteX0" fmla="*/ 15198 w 4465087"/>
                <a:gd name="connsiteY0" fmla="*/ 0 h 4396498"/>
                <a:gd name="connsiteX1" fmla="*/ 180661 w 4465087"/>
                <a:gd name="connsiteY1" fmla="*/ 1018903 h 4396498"/>
                <a:gd name="connsiteX2" fmla="*/ 1678535 w 4465087"/>
                <a:gd name="connsiteY2" fmla="*/ 121921 h 4396498"/>
                <a:gd name="connsiteX3" fmla="*/ 2627769 w 4465087"/>
                <a:gd name="connsiteY3" fmla="*/ 1097280 h 4396498"/>
                <a:gd name="connsiteX4" fmla="*/ 2523267 w 4465087"/>
                <a:gd name="connsiteY4" fmla="*/ 1854926 h 4396498"/>
                <a:gd name="connsiteX5" fmla="*/ 1931084 w 4465087"/>
                <a:gd name="connsiteY5" fmla="*/ 2159726 h 4396498"/>
                <a:gd name="connsiteX6" fmla="*/ 1939793 w 4465087"/>
                <a:gd name="connsiteY6" fmla="*/ 2760618 h 4396498"/>
                <a:gd name="connsiteX7" fmla="*/ 2889026 w 4465087"/>
                <a:gd name="connsiteY7" fmla="*/ 2621281 h 4396498"/>
                <a:gd name="connsiteX8" fmla="*/ 3115450 w 4465087"/>
                <a:gd name="connsiteY8" fmla="*/ 1985555 h 4396498"/>
                <a:gd name="connsiteX9" fmla="*/ 3533461 w 4465087"/>
                <a:gd name="connsiteY9" fmla="*/ 1889760 h 4396498"/>
                <a:gd name="connsiteX10" fmla="*/ 3968889 w 4465087"/>
                <a:gd name="connsiteY10" fmla="*/ 2394857 h 4396498"/>
                <a:gd name="connsiteX11" fmla="*/ 3838261 w 4465087"/>
                <a:gd name="connsiteY11" fmla="*/ 3317966 h 4396498"/>
                <a:gd name="connsiteX12" fmla="*/ 4456570 w 4465087"/>
                <a:gd name="connsiteY12" fmla="*/ 3387634 h 4396498"/>
                <a:gd name="connsiteX13" fmla="*/ 4282398 w 4465087"/>
                <a:gd name="connsiteY13" fmla="*/ 4354286 h 4396498"/>
                <a:gd name="connsiteX14" fmla="*/ 3246078 w 4465087"/>
                <a:gd name="connsiteY14" fmla="*/ 4145281 h 4396498"/>
                <a:gd name="connsiteX15" fmla="*/ 2967404 w 4465087"/>
                <a:gd name="connsiteY15" fmla="*/ 3439886 h 4396498"/>
                <a:gd name="connsiteX16" fmla="*/ 2262010 w 4465087"/>
                <a:gd name="connsiteY16" fmla="*/ 3979818 h 4396498"/>
                <a:gd name="connsiteX0" fmla="*/ 107183 w 4391610"/>
                <a:gd name="connsiteY0" fmla="*/ 0 h 4387790"/>
                <a:gd name="connsiteX1" fmla="*/ 107184 w 4391610"/>
                <a:gd name="connsiteY1" fmla="*/ 1010195 h 4387790"/>
                <a:gd name="connsiteX2" fmla="*/ 1605058 w 4391610"/>
                <a:gd name="connsiteY2" fmla="*/ 113213 h 4387790"/>
                <a:gd name="connsiteX3" fmla="*/ 2554292 w 4391610"/>
                <a:gd name="connsiteY3" fmla="*/ 1088572 h 4387790"/>
                <a:gd name="connsiteX4" fmla="*/ 2449790 w 4391610"/>
                <a:gd name="connsiteY4" fmla="*/ 1846218 h 4387790"/>
                <a:gd name="connsiteX5" fmla="*/ 1857607 w 4391610"/>
                <a:gd name="connsiteY5" fmla="*/ 2151018 h 4387790"/>
                <a:gd name="connsiteX6" fmla="*/ 1866316 w 4391610"/>
                <a:gd name="connsiteY6" fmla="*/ 2751910 h 4387790"/>
                <a:gd name="connsiteX7" fmla="*/ 2815549 w 4391610"/>
                <a:gd name="connsiteY7" fmla="*/ 2612573 h 4387790"/>
                <a:gd name="connsiteX8" fmla="*/ 3041973 w 4391610"/>
                <a:gd name="connsiteY8" fmla="*/ 1976847 h 4387790"/>
                <a:gd name="connsiteX9" fmla="*/ 3459984 w 4391610"/>
                <a:gd name="connsiteY9" fmla="*/ 1881052 h 4387790"/>
                <a:gd name="connsiteX10" fmla="*/ 3895412 w 4391610"/>
                <a:gd name="connsiteY10" fmla="*/ 2386149 h 4387790"/>
                <a:gd name="connsiteX11" fmla="*/ 3764784 w 4391610"/>
                <a:gd name="connsiteY11" fmla="*/ 3309258 h 4387790"/>
                <a:gd name="connsiteX12" fmla="*/ 4383093 w 4391610"/>
                <a:gd name="connsiteY12" fmla="*/ 3378926 h 4387790"/>
                <a:gd name="connsiteX13" fmla="*/ 4208921 w 4391610"/>
                <a:gd name="connsiteY13" fmla="*/ 4345578 h 4387790"/>
                <a:gd name="connsiteX14" fmla="*/ 3172601 w 4391610"/>
                <a:gd name="connsiteY14" fmla="*/ 4136573 h 4387790"/>
                <a:gd name="connsiteX15" fmla="*/ 2893927 w 4391610"/>
                <a:gd name="connsiteY15" fmla="*/ 3431178 h 4387790"/>
                <a:gd name="connsiteX16" fmla="*/ 2188533 w 4391610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497875 w 4284427"/>
                <a:gd name="connsiteY2" fmla="*/ 113213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342607 w 4284427"/>
                <a:gd name="connsiteY4" fmla="*/ 1846218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1088572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759133 w 4284427"/>
                <a:gd name="connsiteY6" fmla="*/ 2751910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863636 w 4284427"/>
                <a:gd name="connsiteY6" fmla="*/ 2603865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0 w 4284427"/>
                <a:gd name="connsiteY0" fmla="*/ 0 h 4387790"/>
                <a:gd name="connsiteX1" fmla="*/ 496389 w 4284427"/>
                <a:gd name="connsiteY1" fmla="*/ 1236617 h 4387790"/>
                <a:gd name="connsiteX2" fmla="*/ 1689463 w 4284427"/>
                <a:gd name="connsiteY2" fmla="*/ 252551 h 4387790"/>
                <a:gd name="connsiteX3" fmla="*/ 2447109 w 4284427"/>
                <a:gd name="connsiteY3" fmla="*/ 931818 h 4387790"/>
                <a:gd name="connsiteX4" fmla="*/ 2438401 w 4284427"/>
                <a:gd name="connsiteY4" fmla="*/ 1654630 h 4387790"/>
                <a:gd name="connsiteX5" fmla="*/ 1750424 w 4284427"/>
                <a:gd name="connsiteY5" fmla="*/ 2151018 h 4387790"/>
                <a:gd name="connsiteX6" fmla="*/ 1524002 w 4284427"/>
                <a:gd name="connsiteY6" fmla="*/ 2656117 h 4387790"/>
                <a:gd name="connsiteX7" fmla="*/ 2708366 w 4284427"/>
                <a:gd name="connsiteY7" fmla="*/ 2612573 h 4387790"/>
                <a:gd name="connsiteX8" fmla="*/ 2934790 w 4284427"/>
                <a:gd name="connsiteY8" fmla="*/ 1976847 h 4387790"/>
                <a:gd name="connsiteX9" fmla="*/ 3352801 w 4284427"/>
                <a:gd name="connsiteY9" fmla="*/ 1881052 h 4387790"/>
                <a:gd name="connsiteX10" fmla="*/ 3788229 w 4284427"/>
                <a:gd name="connsiteY10" fmla="*/ 2386149 h 4387790"/>
                <a:gd name="connsiteX11" fmla="*/ 3657601 w 4284427"/>
                <a:gd name="connsiteY11" fmla="*/ 3309258 h 4387790"/>
                <a:gd name="connsiteX12" fmla="*/ 4275910 w 4284427"/>
                <a:gd name="connsiteY12" fmla="*/ 3378926 h 4387790"/>
                <a:gd name="connsiteX13" fmla="*/ 4101738 w 4284427"/>
                <a:gd name="connsiteY13" fmla="*/ 4345578 h 4387790"/>
                <a:gd name="connsiteX14" fmla="*/ 3065418 w 4284427"/>
                <a:gd name="connsiteY14" fmla="*/ 4136573 h 4387790"/>
                <a:gd name="connsiteX15" fmla="*/ 2786744 w 4284427"/>
                <a:gd name="connsiteY15" fmla="*/ 3431178 h 4387790"/>
                <a:gd name="connsiteX16" fmla="*/ 2081350 w 4284427"/>
                <a:gd name="connsiteY16" fmla="*/ 3971110 h 4387790"/>
                <a:gd name="connsiteX0" fmla="*/ 652703 w 3795720"/>
                <a:gd name="connsiteY0" fmla="*/ 715053 h 4153237"/>
                <a:gd name="connsiteX1" fmla="*/ 7682 w 3795720"/>
                <a:gd name="connsiteY1" fmla="*/ 1002064 h 4153237"/>
                <a:gd name="connsiteX2" fmla="*/ 1200756 w 3795720"/>
                <a:gd name="connsiteY2" fmla="*/ 17998 h 4153237"/>
                <a:gd name="connsiteX3" fmla="*/ 1958402 w 3795720"/>
                <a:gd name="connsiteY3" fmla="*/ 697265 h 4153237"/>
                <a:gd name="connsiteX4" fmla="*/ 1949694 w 3795720"/>
                <a:gd name="connsiteY4" fmla="*/ 1420077 h 4153237"/>
                <a:gd name="connsiteX5" fmla="*/ 1261717 w 3795720"/>
                <a:gd name="connsiteY5" fmla="*/ 1916465 h 4153237"/>
                <a:gd name="connsiteX6" fmla="*/ 1035295 w 3795720"/>
                <a:gd name="connsiteY6" fmla="*/ 2421564 h 4153237"/>
                <a:gd name="connsiteX7" fmla="*/ 2219659 w 3795720"/>
                <a:gd name="connsiteY7" fmla="*/ 2378020 h 4153237"/>
                <a:gd name="connsiteX8" fmla="*/ 2446083 w 3795720"/>
                <a:gd name="connsiteY8" fmla="*/ 1742294 h 4153237"/>
                <a:gd name="connsiteX9" fmla="*/ 2864094 w 3795720"/>
                <a:gd name="connsiteY9" fmla="*/ 1646499 h 4153237"/>
                <a:gd name="connsiteX10" fmla="*/ 3299522 w 3795720"/>
                <a:gd name="connsiteY10" fmla="*/ 2151596 h 4153237"/>
                <a:gd name="connsiteX11" fmla="*/ 3168894 w 3795720"/>
                <a:gd name="connsiteY11" fmla="*/ 3074705 h 4153237"/>
                <a:gd name="connsiteX12" fmla="*/ 3787203 w 3795720"/>
                <a:gd name="connsiteY12" fmla="*/ 3144373 h 4153237"/>
                <a:gd name="connsiteX13" fmla="*/ 3613031 w 3795720"/>
                <a:gd name="connsiteY13" fmla="*/ 4111025 h 4153237"/>
                <a:gd name="connsiteX14" fmla="*/ 2576711 w 3795720"/>
                <a:gd name="connsiteY14" fmla="*/ 3902020 h 4153237"/>
                <a:gd name="connsiteX15" fmla="*/ 2298037 w 3795720"/>
                <a:gd name="connsiteY15" fmla="*/ 3196625 h 4153237"/>
                <a:gd name="connsiteX16" fmla="*/ 1592643 w 3795720"/>
                <a:gd name="connsiteY16" fmla="*/ 3736557 h 4153237"/>
                <a:gd name="connsiteX0" fmla="*/ 0 w 3143017"/>
                <a:gd name="connsiteY0" fmla="*/ 709796 h 4147980"/>
                <a:gd name="connsiteX1" fmla="*/ 119681 w 3143017"/>
                <a:gd name="connsiteY1" fmla="*/ 1471751 h 4147980"/>
                <a:gd name="connsiteX2" fmla="*/ 548053 w 3143017"/>
                <a:gd name="connsiteY2" fmla="*/ 12741 h 4147980"/>
                <a:gd name="connsiteX3" fmla="*/ 1305699 w 3143017"/>
                <a:gd name="connsiteY3" fmla="*/ 692008 h 4147980"/>
                <a:gd name="connsiteX4" fmla="*/ 1296991 w 3143017"/>
                <a:gd name="connsiteY4" fmla="*/ 1414820 h 4147980"/>
                <a:gd name="connsiteX5" fmla="*/ 609014 w 3143017"/>
                <a:gd name="connsiteY5" fmla="*/ 1911208 h 4147980"/>
                <a:gd name="connsiteX6" fmla="*/ 382592 w 3143017"/>
                <a:gd name="connsiteY6" fmla="*/ 2416307 h 4147980"/>
                <a:gd name="connsiteX7" fmla="*/ 1566956 w 3143017"/>
                <a:gd name="connsiteY7" fmla="*/ 2372763 h 4147980"/>
                <a:gd name="connsiteX8" fmla="*/ 1793380 w 3143017"/>
                <a:gd name="connsiteY8" fmla="*/ 1737037 h 4147980"/>
                <a:gd name="connsiteX9" fmla="*/ 2211391 w 3143017"/>
                <a:gd name="connsiteY9" fmla="*/ 1641242 h 4147980"/>
                <a:gd name="connsiteX10" fmla="*/ 2646819 w 3143017"/>
                <a:gd name="connsiteY10" fmla="*/ 2146339 h 4147980"/>
                <a:gd name="connsiteX11" fmla="*/ 2516191 w 3143017"/>
                <a:gd name="connsiteY11" fmla="*/ 3069448 h 4147980"/>
                <a:gd name="connsiteX12" fmla="*/ 3134500 w 3143017"/>
                <a:gd name="connsiteY12" fmla="*/ 3139116 h 4147980"/>
                <a:gd name="connsiteX13" fmla="*/ 2960328 w 3143017"/>
                <a:gd name="connsiteY13" fmla="*/ 4105768 h 4147980"/>
                <a:gd name="connsiteX14" fmla="*/ 1924008 w 3143017"/>
                <a:gd name="connsiteY14" fmla="*/ 3896763 h 4147980"/>
                <a:gd name="connsiteX15" fmla="*/ 1645334 w 3143017"/>
                <a:gd name="connsiteY15" fmla="*/ 3191368 h 4147980"/>
                <a:gd name="connsiteX16" fmla="*/ 939940 w 3143017"/>
                <a:gd name="connsiteY16" fmla="*/ 3731300 h 4147980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314731 w 3152049"/>
                <a:gd name="connsiteY3" fmla="*/ 183025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5079 w 3152049"/>
                <a:gd name="connsiteY3" fmla="*/ 539863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306023 w 3152049"/>
                <a:gd name="connsiteY4" fmla="*/ 90583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740508 w 3152049"/>
                <a:gd name="connsiteY3" fmla="*/ 644628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37828 w 3152049"/>
                <a:gd name="connsiteY4" fmla="*/ 876077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9032 w 3152049"/>
                <a:gd name="connsiteY0" fmla="*/ 200813 h 3638997"/>
                <a:gd name="connsiteX1" fmla="*/ 128713 w 3152049"/>
                <a:gd name="connsiteY1" fmla="*/ 962768 h 3638997"/>
                <a:gd name="connsiteX2" fmla="*/ 1211518 w 3152049"/>
                <a:gd name="connsiteY2" fmla="*/ 17324 h 3638997"/>
                <a:gd name="connsiteX3" fmla="*/ 1824842 w 3152049"/>
                <a:gd name="connsiteY3" fmla="*/ 520179 h 3638997"/>
                <a:gd name="connsiteX4" fmla="*/ 1257699 w 3152049"/>
                <a:gd name="connsiteY4" fmla="*/ 968155 h 3638997"/>
                <a:gd name="connsiteX5" fmla="*/ 618046 w 3152049"/>
                <a:gd name="connsiteY5" fmla="*/ 1402225 h 3638997"/>
                <a:gd name="connsiteX6" fmla="*/ 391624 w 3152049"/>
                <a:gd name="connsiteY6" fmla="*/ 1907324 h 3638997"/>
                <a:gd name="connsiteX7" fmla="*/ 1575988 w 3152049"/>
                <a:gd name="connsiteY7" fmla="*/ 1863780 h 3638997"/>
                <a:gd name="connsiteX8" fmla="*/ 1802412 w 3152049"/>
                <a:gd name="connsiteY8" fmla="*/ 1228054 h 3638997"/>
                <a:gd name="connsiteX9" fmla="*/ 2220423 w 3152049"/>
                <a:gd name="connsiteY9" fmla="*/ 1132259 h 3638997"/>
                <a:gd name="connsiteX10" fmla="*/ 2655851 w 3152049"/>
                <a:gd name="connsiteY10" fmla="*/ 1637356 h 3638997"/>
                <a:gd name="connsiteX11" fmla="*/ 2525223 w 3152049"/>
                <a:gd name="connsiteY11" fmla="*/ 2560465 h 3638997"/>
                <a:gd name="connsiteX12" fmla="*/ 3143532 w 3152049"/>
                <a:gd name="connsiteY12" fmla="*/ 2630133 h 3638997"/>
                <a:gd name="connsiteX13" fmla="*/ 2969360 w 3152049"/>
                <a:gd name="connsiteY13" fmla="*/ 3596785 h 3638997"/>
                <a:gd name="connsiteX14" fmla="*/ 1933040 w 3152049"/>
                <a:gd name="connsiteY14" fmla="*/ 3387780 h 3638997"/>
                <a:gd name="connsiteX15" fmla="*/ 1654366 w 3152049"/>
                <a:gd name="connsiteY15" fmla="*/ 2682385 h 3638997"/>
                <a:gd name="connsiteX16" fmla="*/ 948972 w 3152049"/>
                <a:gd name="connsiteY16" fmla="*/ 3222317 h 3638997"/>
                <a:gd name="connsiteX0" fmla="*/ 10221 w 3153238"/>
                <a:gd name="connsiteY0" fmla="*/ 85650 h 3523834"/>
                <a:gd name="connsiteX1" fmla="*/ 129902 w 3153238"/>
                <a:gd name="connsiteY1" fmla="*/ 847605 h 3523834"/>
                <a:gd name="connsiteX2" fmla="*/ 1232951 w 3153238"/>
                <a:gd name="connsiteY2" fmla="*/ 18869 h 3523834"/>
                <a:gd name="connsiteX3" fmla="*/ 1826031 w 3153238"/>
                <a:gd name="connsiteY3" fmla="*/ 405016 h 3523834"/>
                <a:gd name="connsiteX4" fmla="*/ 1258888 w 3153238"/>
                <a:gd name="connsiteY4" fmla="*/ 852992 h 3523834"/>
                <a:gd name="connsiteX5" fmla="*/ 619235 w 3153238"/>
                <a:gd name="connsiteY5" fmla="*/ 1287062 h 3523834"/>
                <a:gd name="connsiteX6" fmla="*/ 392813 w 3153238"/>
                <a:gd name="connsiteY6" fmla="*/ 1792161 h 3523834"/>
                <a:gd name="connsiteX7" fmla="*/ 1577177 w 3153238"/>
                <a:gd name="connsiteY7" fmla="*/ 1748617 h 3523834"/>
                <a:gd name="connsiteX8" fmla="*/ 1803601 w 3153238"/>
                <a:gd name="connsiteY8" fmla="*/ 1112891 h 3523834"/>
                <a:gd name="connsiteX9" fmla="*/ 2221612 w 3153238"/>
                <a:gd name="connsiteY9" fmla="*/ 1017096 h 3523834"/>
                <a:gd name="connsiteX10" fmla="*/ 2657040 w 3153238"/>
                <a:gd name="connsiteY10" fmla="*/ 1522193 h 3523834"/>
                <a:gd name="connsiteX11" fmla="*/ 2526412 w 3153238"/>
                <a:gd name="connsiteY11" fmla="*/ 2445302 h 3523834"/>
                <a:gd name="connsiteX12" fmla="*/ 3144721 w 3153238"/>
                <a:gd name="connsiteY12" fmla="*/ 2514970 h 3523834"/>
                <a:gd name="connsiteX13" fmla="*/ 2970549 w 3153238"/>
                <a:gd name="connsiteY13" fmla="*/ 3481622 h 3523834"/>
                <a:gd name="connsiteX14" fmla="*/ 1934229 w 3153238"/>
                <a:gd name="connsiteY14" fmla="*/ 3272617 h 3523834"/>
                <a:gd name="connsiteX15" fmla="*/ 1655555 w 3153238"/>
                <a:gd name="connsiteY15" fmla="*/ 2567222 h 3523834"/>
                <a:gd name="connsiteX16" fmla="*/ 950161 w 3153238"/>
                <a:gd name="connsiteY16" fmla="*/ 3107154 h 3523834"/>
                <a:gd name="connsiteX0" fmla="*/ 0 w 3308420"/>
                <a:gd name="connsiteY0" fmla="*/ 143745 h 3523996"/>
                <a:gd name="connsiteX1" fmla="*/ 285084 w 3308420"/>
                <a:gd name="connsiteY1" fmla="*/ 847767 h 3523996"/>
                <a:gd name="connsiteX2" fmla="*/ 1388133 w 3308420"/>
                <a:gd name="connsiteY2" fmla="*/ 19031 h 3523996"/>
                <a:gd name="connsiteX3" fmla="*/ 1981213 w 3308420"/>
                <a:gd name="connsiteY3" fmla="*/ 405178 h 3523996"/>
                <a:gd name="connsiteX4" fmla="*/ 1414070 w 3308420"/>
                <a:gd name="connsiteY4" fmla="*/ 853154 h 3523996"/>
                <a:gd name="connsiteX5" fmla="*/ 774417 w 3308420"/>
                <a:gd name="connsiteY5" fmla="*/ 1287224 h 3523996"/>
                <a:gd name="connsiteX6" fmla="*/ 547995 w 3308420"/>
                <a:gd name="connsiteY6" fmla="*/ 1792323 h 3523996"/>
                <a:gd name="connsiteX7" fmla="*/ 1732359 w 3308420"/>
                <a:gd name="connsiteY7" fmla="*/ 1748779 h 3523996"/>
                <a:gd name="connsiteX8" fmla="*/ 1958783 w 3308420"/>
                <a:gd name="connsiteY8" fmla="*/ 1113053 h 3523996"/>
                <a:gd name="connsiteX9" fmla="*/ 2376794 w 3308420"/>
                <a:gd name="connsiteY9" fmla="*/ 1017258 h 3523996"/>
                <a:gd name="connsiteX10" fmla="*/ 2812222 w 3308420"/>
                <a:gd name="connsiteY10" fmla="*/ 1522355 h 3523996"/>
                <a:gd name="connsiteX11" fmla="*/ 2681594 w 3308420"/>
                <a:gd name="connsiteY11" fmla="*/ 2445464 h 3523996"/>
                <a:gd name="connsiteX12" fmla="*/ 3299903 w 3308420"/>
                <a:gd name="connsiteY12" fmla="*/ 2515132 h 3523996"/>
                <a:gd name="connsiteX13" fmla="*/ 3125731 w 3308420"/>
                <a:gd name="connsiteY13" fmla="*/ 3481784 h 3523996"/>
                <a:gd name="connsiteX14" fmla="*/ 2089411 w 3308420"/>
                <a:gd name="connsiteY14" fmla="*/ 3272779 h 3523996"/>
                <a:gd name="connsiteX15" fmla="*/ 1810737 w 3308420"/>
                <a:gd name="connsiteY15" fmla="*/ 2567384 h 3523996"/>
                <a:gd name="connsiteX16" fmla="*/ 1105343 w 3308420"/>
                <a:gd name="connsiteY16" fmla="*/ 3107316 h 3523996"/>
                <a:gd name="connsiteX0" fmla="*/ 66354 w 3106937"/>
                <a:gd name="connsiteY0" fmla="*/ 343502 h 3524577"/>
                <a:gd name="connsiteX1" fmla="*/ 83601 w 3106937"/>
                <a:gd name="connsiteY1" fmla="*/ 848348 h 3524577"/>
                <a:gd name="connsiteX2" fmla="*/ 1186650 w 3106937"/>
                <a:gd name="connsiteY2" fmla="*/ 19612 h 3524577"/>
                <a:gd name="connsiteX3" fmla="*/ 1779730 w 3106937"/>
                <a:gd name="connsiteY3" fmla="*/ 405759 h 3524577"/>
                <a:gd name="connsiteX4" fmla="*/ 1212587 w 3106937"/>
                <a:gd name="connsiteY4" fmla="*/ 853735 h 3524577"/>
                <a:gd name="connsiteX5" fmla="*/ 572934 w 3106937"/>
                <a:gd name="connsiteY5" fmla="*/ 1287805 h 3524577"/>
                <a:gd name="connsiteX6" fmla="*/ 346512 w 3106937"/>
                <a:gd name="connsiteY6" fmla="*/ 1792904 h 3524577"/>
                <a:gd name="connsiteX7" fmla="*/ 1530876 w 3106937"/>
                <a:gd name="connsiteY7" fmla="*/ 1749360 h 3524577"/>
                <a:gd name="connsiteX8" fmla="*/ 1757300 w 3106937"/>
                <a:gd name="connsiteY8" fmla="*/ 1113634 h 3524577"/>
                <a:gd name="connsiteX9" fmla="*/ 2175311 w 3106937"/>
                <a:gd name="connsiteY9" fmla="*/ 1017839 h 3524577"/>
                <a:gd name="connsiteX10" fmla="*/ 2610739 w 3106937"/>
                <a:gd name="connsiteY10" fmla="*/ 1522936 h 3524577"/>
                <a:gd name="connsiteX11" fmla="*/ 2480111 w 3106937"/>
                <a:gd name="connsiteY11" fmla="*/ 2446045 h 3524577"/>
                <a:gd name="connsiteX12" fmla="*/ 3098420 w 3106937"/>
                <a:gd name="connsiteY12" fmla="*/ 2515713 h 3524577"/>
                <a:gd name="connsiteX13" fmla="*/ 2924248 w 3106937"/>
                <a:gd name="connsiteY13" fmla="*/ 3482365 h 3524577"/>
                <a:gd name="connsiteX14" fmla="*/ 1887928 w 3106937"/>
                <a:gd name="connsiteY14" fmla="*/ 3273360 h 3524577"/>
                <a:gd name="connsiteX15" fmla="*/ 1609254 w 3106937"/>
                <a:gd name="connsiteY15" fmla="*/ 2567965 h 3524577"/>
                <a:gd name="connsiteX16" fmla="*/ 903860 w 3106937"/>
                <a:gd name="connsiteY16" fmla="*/ 3107897 h 3524577"/>
                <a:gd name="connsiteX0" fmla="*/ 0 w 3499760"/>
                <a:gd name="connsiteY0" fmla="*/ 115773 h 3523918"/>
                <a:gd name="connsiteX1" fmla="*/ 476424 w 3499760"/>
                <a:gd name="connsiteY1" fmla="*/ 847689 h 3523918"/>
                <a:gd name="connsiteX2" fmla="*/ 1579473 w 3499760"/>
                <a:gd name="connsiteY2" fmla="*/ 18953 h 3523918"/>
                <a:gd name="connsiteX3" fmla="*/ 2172553 w 3499760"/>
                <a:gd name="connsiteY3" fmla="*/ 405100 h 3523918"/>
                <a:gd name="connsiteX4" fmla="*/ 1605410 w 3499760"/>
                <a:gd name="connsiteY4" fmla="*/ 853076 h 3523918"/>
                <a:gd name="connsiteX5" fmla="*/ 965757 w 3499760"/>
                <a:gd name="connsiteY5" fmla="*/ 1287146 h 3523918"/>
                <a:gd name="connsiteX6" fmla="*/ 739335 w 3499760"/>
                <a:gd name="connsiteY6" fmla="*/ 1792245 h 3523918"/>
                <a:gd name="connsiteX7" fmla="*/ 1923699 w 3499760"/>
                <a:gd name="connsiteY7" fmla="*/ 1748701 h 3523918"/>
                <a:gd name="connsiteX8" fmla="*/ 2150123 w 3499760"/>
                <a:gd name="connsiteY8" fmla="*/ 1112975 h 3523918"/>
                <a:gd name="connsiteX9" fmla="*/ 2568134 w 3499760"/>
                <a:gd name="connsiteY9" fmla="*/ 1017180 h 3523918"/>
                <a:gd name="connsiteX10" fmla="*/ 3003562 w 3499760"/>
                <a:gd name="connsiteY10" fmla="*/ 1522277 h 3523918"/>
                <a:gd name="connsiteX11" fmla="*/ 2872934 w 3499760"/>
                <a:gd name="connsiteY11" fmla="*/ 2445386 h 3523918"/>
                <a:gd name="connsiteX12" fmla="*/ 3491243 w 3499760"/>
                <a:gd name="connsiteY12" fmla="*/ 2515054 h 3523918"/>
                <a:gd name="connsiteX13" fmla="*/ 3317071 w 3499760"/>
                <a:gd name="connsiteY13" fmla="*/ 3481706 h 3523918"/>
                <a:gd name="connsiteX14" fmla="*/ 2280751 w 3499760"/>
                <a:gd name="connsiteY14" fmla="*/ 3272701 h 3523918"/>
                <a:gd name="connsiteX15" fmla="*/ 2002077 w 3499760"/>
                <a:gd name="connsiteY15" fmla="*/ 2567306 h 3523918"/>
                <a:gd name="connsiteX16" fmla="*/ 1296683 w 3499760"/>
                <a:gd name="connsiteY16" fmla="*/ 3107238 h 3523918"/>
                <a:gd name="connsiteX0" fmla="*/ 0 w 3501625"/>
                <a:gd name="connsiteY0" fmla="*/ 0 h 3531288"/>
                <a:gd name="connsiteX1" fmla="*/ 478289 w 3501625"/>
                <a:gd name="connsiteY1" fmla="*/ 855059 h 3531288"/>
                <a:gd name="connsiteX2" fmla="*/ 1581338 w 3501625"/>
                <a:gd name="connsiteY2" fmla="*/ 26323 h 3531288"/>
                <a:gd name="connsiteX3" fmla="*/ 2174418 w 3501625"/>
                <a:gd name="connsiteY3" fmla="*/ 412470 h 3531288"/>
                <a:gd name="connsiteX4" fmla="*/ 1607275 w 3501625"/>
                <a:gd name="connsiteY4" fmla="*/ 860446 h 3531288"/>
                <a:gd name="connsiteX5" fmla="*/ 967622 w 3501625"/>
                <a:gd name="connsiteY5" fmla="*/ 1294516 h 3531288"/>
                <a:gd name="connsiteX6" fmla="*/ 741200 w 3501625"/>
                <a:gd name="connsiteY6" fmla="*/ 1799615 h 3531288"/>
                <a:gd name="connsiteX7" fmla="*/ 1925564 w 3501625"/>
                <a:gd name="connsiteY7" fmla="*/ 1756071 h 3531288"/>
                <a:gd name="connsiteX8" fmla="*/ 2151988 w 3501625"/>
                <a:gd name="connsiteY8" fmla="*/ 1120345 h 3531288"/>
                <a:gd name="connsiteX9" fmla="*/ 2569999 w 3501625"/>
                <a:gd name="connsiteY9" fmla="*/ 1024550 h 3531288"/>
                <a:gd name="connsiteX10" fmla="*/ 3005427 w 3501625"/>
                <a:gd name="connsiteY10" fmla="*/ 1529647 h 3531288"/>
                <a:gd name="connsiteX11" fmla="*/ 2874799 w 3501625"/>
                <a:gd name="connsiteY11" fmla="*/ 2452756 h 3531288"/>
                <a:gd name="connsiteX12" fmla="*/ 3493108 w 3501625"/>
                <a:gd name="connsiteY12" fmla="*/ 2522424 h 3531288"/>
                <a:gd name="connsiteX13" fmla="*/ 3318936 w 3501625"/>
                <a:gd name="connsiteY13" fmla="*/ 3489076 h 3531288"/>
                <a:gd name="connsiteX14" fmla="*/ 2282616 w 3501625"/>
                <a:gd name="connsiteY14" fmla="*/ 3280071 h 3531288"/>
                <a:gd name="connsiteX15" fmla="*/ 2003942 w 3501625"/>
                <a:gd name="connsiteY15" fmla="*/ 2574676 h 3531288"/>
                <a:gd name="connsiteX16" fmla="*/ 1298548 w 3501625"/>
                <a:gd name="connsiteY16" fmla="*/ 3114608 h 3531288"/>
                <a:gd name="connsiteX0" fmla="*/ 0 w 3446832"/>
                <a:gd name="connsiteY0" fmla="*/ 52246 h 3523741"/>
                <a:gd name="connsiteX1" fmla="*/ 423496 w 3446832"/>
                <a:gd name="connsiteY1" fmla="*/ 847512 h 3523741"/>
                <a:gd name="connsiteX2" fmla="*/ 1526545 w 3446832"/>
                <a:gd name="connsiteY2" fmla="*/ 18776 h 3523741"/>
                <a:gd name="connsiteX3" fmla="*/ 2119625 w 3446832"/>
                <a:gd name="connsiteY3" fmla="*/ 404923 h 3523741"/>
                <a:gd name="connsiteX4" fmla="*/ 1552482 w 3446832"/>
                <a:gd name="connsiteY4" fmla="*/ 852899 h 3523741"/>
                <a:gd name="connsiteX5" fmla="*/ 912829 w 3446832"/>
                <a:gd name="connsiteY5" fmla="*/ 1286969 h 3523741"/>
                <a:gd name="connsiteX6" fmla="*/ 686407 w 3446832"/>
                <a:gd name="connsiteY6" fmla="*/ 1792068 h 3523741"/>
                <a:gd name="connsiteX7" fmla="*/ 1870771 w 3446832"/>
                <a:gd name="connsiteY7" fmla="*/ 1748524 h 3523741"/>
                <a:gd name="connsiteX8" fmla="*/ 2097195 w 3446832"/>
                <a:gd name="connsiteY8" fmla="*/ 1112798 h 3523741"/>
                <a:gd name="connsiteX9" fmla="*/ 2515206 w 3446832"/>
                <a:gd name="connsiteY9" fmla="*/ 1017003 h 3523741"/>
                <a:gd name="connsiteX10" fmla="*/ 2950634 w 3446832"/>
                <a:gd name="connsiteY10" fmla="*/ 1522100 h 3523741"/>
                <a:gd name="connsiteX11" fmla="*/ 2820006 w 3446832"/>
                <a:gd name="connsiteY11" fmla="*/ 2445209 h 3523741"/>
                <a:gd name="connsiteX12" fmla="*/ 3438315 w 3446832"/>
                <a:gd name="connsiteY12" fmla="*/ 2514877 h 3523741"/>
                <a:gd name="connsiteX13" fmla="*/ 3264143 w 3446832"/>
                <a:gd name="connsiteY13" fmla="*/ 3481529 h 3523741"/>
                <a:gd name="connsiteX14" fmla="*/ 2227823 w 3446832"/>
                <a:gd name="connsiteY14" fmla="*/ 3272524 h 3523741"/>
                <a:gd name="connsiteX15" fmla="*/ 1949149 w 3446832"/>
                <a:gd name="connsiteY15" fmla="*/ 2567129 h 3523741"/>
                <a:gd name="connsiteX16" fmla="*/ 1243755 w 3446832"/>
                <a:gd name="connsiteY16" fmla="*/ 3107061 h 3523741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637 h 3524004"/>
                <a:gd name="connsiteX1" fmla="*/ 634252 w 3657588"/>
                <a:gd name="connsiteY1" fmla="*/ 847775 h 3524004"/>
                <a:gd name="connsiteX2" fmla="*/ 1737301 w 3657588"/>
                <a:gd name="connsiteY2" fmla="*/ 19039 h 3524004"/>
                <a:gd name="connsiteX3" fmla="*/ 2330381 w 3657588"/>
                <a:gd name="connsiteY3" fmla="*/ 405186 h 3524004"/>
                <a:gd name="connsiteX4" fmla="*/ 1763238 w 3657588"/>
                <a:gd name="connsiteY4" fmla="*/ 853162 h 3524004"/>
                <a:gd name="connsiteX5" fmla="*/ 1123585 w 3657588"/>
                <a:gd name="connsiteY5" fmla="*/ 1287232 h 3524004"/>
                <a:gd name="connsiteX6" fmla="*/ 897163 w 3657588"/>
                <a:gd name="connsiteY6" fmla="*/ 1792331 h 3524004"/>
                <a:gd name="connsiteX7" fmla="*/ 2081527 w 3657588"/>
                <a:gd name="connsiteY7" fmla="*/ 1748787 h 3524004"/>
                <a:gd name="connsiteX8" fmla="*/ 2307951 w 3657588"/>
                <a:gd name="connsiteY8" fmla="*/ 1113061 h 3524004"/>
                <a:gd name="connsiteX9" fmla="*/ 2725962 w 3657588"/>
                <a:gd name="connsiteY9" fmla="*/ 1017266 h 3524004"/>
                <a:gd name="connsiteX10" fmla="*/ 3161390 w 3657588"/>
                <a:gd name="connsiteY10" fmla="*/ 1522363 h 3524004"/>
                <a:gd name="connsiteX11" fmla="*/ 3030762 w 3657588"/>
                <a:gd name="connsiteY11" fmla="*/ 2445472 h 3524004"/>
                <a:gd name="connsiteX12" fmla="*/ 3649071 w 3657588"/>
                <a:gd name="connsiteY12" fmla="*/ 2515140 h 3524004"/>
                <a:gd name="connsiteX13" fmla="*/ 3474899 w 3657588"/>
                <a:gd name="connsiteY13" fmla="*/ 3481792 h 3524004"/>
                <a:gd name="connsiteX14" fmla="*/ 2438579 w 3657588"/>
                <a:gd name="connsiteY14" fmla="*/ 3272787 h 3524004"/>
                <a:gd name="connsiteX15" fmla="*/ 2159905 w 3657588"/>
                <a:gd name="connsiteY15" fmla="*/ 2567392 h 3524004"/>
                <a:gd name="connsiteX16" fmla="*/ 1454511 w 3657588"/>
                <a:gd name="connsiteY16" fmla="*/ 3107324 h 3524004"/>
                <a:gd name="connsiteX0" fmla="*/ 0 w 3657588"/>
                <a:gd name="connsiteY0" fmla="*/ 146054 h 3523421"/>
                <a:gd name="connsiteX1" fmla="*/ 1032196 w 3657588"/>
                <a:gd name="connsiteY1" fmla="*/ 881579 h 3523421"/>
                <a:gd name="connsiteX2" fmla="*/ 1737301 w 3657588"/>
                <a:gd name="connsiteY2" fmla="*/ 18456 h 3523421"/>
                <a:gd name="connsiteX3" fmla="*/ 2330381 w 3657588"/>
                <a:gd name="connsiteY3" fmla="*/ 404603 h 3523421"/>
                <a:gd name="connsiteX4" fmla="*/ 1763238 w 3657588"/>
                <a:gd name="connsiteY4" fmla="*/ 852579 h 3523421"/>
                <a:gd name="connsiteX5" fmla="*/ 1123585 w 3657588"/>
                <a:gd name="connsiteY5" fmla="*/ 1286649 h 3523421"/>
                <a:gd name="connsiteX6" fmla="*/ 897163 w 3657588"/>
                <a:gd name="connsiteY6" fmla="*/ 1791748 h 3523421"/>
                <a:gd name="connsiteX7" fmla="*/ 2081527 w 3657588"/>
                <a:gd name="connsiteY7" fmla="*/ 1748204 h 3523421"/>
                <a:gd name="connsiteX8" fmla="*/ 2307951 w 3657588"/>
                <a:gd name="connsiteY8" fmla="*/ 1112478 h 3523421"/>
                <a:gd name="connsiteX9" fmla="*/ 2725962 w 3657588"/>
                <a:gd name="connsiteY9" fmla="*/ 1016683 h 3523421"/>
                <a:gd name="connsiteX10" fmla="*/ 3161390 w 3657588"/>
                <a:gd name="connsiteY10" fmla="*/ 1521780 h 3523421"/>
                <a:gd name="connsiteX11" fmla="*/ 3030762 w 3657588"/>
                <a:gd name="connsiteY11" fmla="*/ 2444889 h 3523421"/>
                <a:gd name="connsiteX12" fmla="*/ 3649071 w 3657588"/>
                <a:gd name="connsiteY12" fmla="*/ 2514557 h 3523421"/>
                <a:gd name="connsiteX13" fmla="*/ 3474899 w 3657588"/>
                <a:gd name="connsiteY13" fmla="*/ 3481209 h 3523421"/>
                <a:gd name="connsiteX14" fmla="*/ 2438579 w 3657588"/>
                <a:gd name="connsiteY14" fmla="*/ 3272204 h 3523421"/>
                <a:gd name="connsiteX15" fmla="*/ 2159905 w 3657588"/>
                <a:gd name="connsiteY15" fmla="*/ 2566809 h 3523421"/>
                <a:gd name="connsiteX16" fmla="*/ 1454511 w 3657588"/>
                <a:gd name="connsiteY16" fmla="*/ 3106741 h 3523421"/>
                <a:gd name="connsiteX0" fmla="*/ 0 w 3657588"/>
                <a:gd name="connsiteY0" fmla="*/ 148594 h 3525961"/>
                <a:gd name="connsiteX1" fmla="*/ 1097499 w 3657588"/>
                <a:gd name="connsiteY1" fmla="*/ 748411 h 3525961"/>
                <a:gd name="connsiteX2" fmla="*/ 1737301 w 3657588"/>
                <a:gd name="connsiteY2" fmla="*/ 20996 h 3525961"/>
                <a:gd name="connsiteX3" fmla="*/ 2330381 w 3657588"/>
                <a:gd name="connsiteY3" fmla="*/ 407143 h 3525961"/>
                <a:gd name="connsiteX4" fmla="*/ 1763238 w 3657588"/>
                <a:gd name="connsiteY4" fmla="*/ 855119 h 3525961"/>
                <a:gd name="connsiteX5" fmla="*/ 1123585 w 3657588"/>
                <a:gd name="connsiteY5" fmla="*/ 1289189 h 3525961"/>
                <a:gd name="connsiteX6" fmla="*/ 897163 w 3657588"/>
                <a:gd name="connsiteY6" fmla="*/ 1794288 h 3525961"/>
                <a:gd name="connsiteX7" fmla="*/ 2081527 w 3657588"/>
                <a:gd name="connsiteY7" fmla="*/ 1750744 h 3525961"/>
                <a:gd name="connsiteX8" fmla="*/ 2307951 w 3657588"/>
                <a:gd name="connsiteY8" fmla="*/ 1115018 h 3525961"/>
                <a:gd name="connsiteX9" fmla="*/ 2725962 w 3657588"/>
                <a:gd name="connsiteY9" fmla="*/ 1019223 h 3525961"/>
                <a:gd name="connsiteX10" fmla="*/ 3161390 w 3657588"/>
                <a:gd name="connsiteY10" fmla="*/ 1524320 h 3525961"/>
                <a:gd name="connsiteX11" fmla="*/ 3030762 w 3657588"/>
                <a:gd name="connsiteY11" fmla="*/ 2447429 h 3525961"/>
                <a:gd name="connsiteX12" fmla="*/ 3649071 w 3657588"/>
                <a:gd name="connsiteY12" fmla="*/ 2517097 h 3525961"/>
                <a:gd name="connsiteX13" fmla="*/ 3474899 w 3657588"/>
                <a:gd name="connsiteY13" fmla="*/ 3483749 h 3525961"/>
                <a:gd name="connsiteX14" fmla="*/ 2438579 w 3657588"/>
                <a:gd name="connsiteY14" fmla="*/ 3274744 h 3525961"/>
                <a:gd name="connsiteX15" fmla="*/ 2159905 w 3657588"/>
                <a:gd name="connsiteY15" fmla="*/ 2569349 h 3525961"/>
                <a:gd name="connsiteX16" fmla="*/ 1454511 w 3657588"/>
                <a:gd name="connsiteY16" fmla="*/ 3109281 h 3525961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3030762 w 3657588"/>
                <a:gd name="connsiteY11" fmla="*/ 245341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657588"/>
                <a:gd name="connsiteY0" fmla="*/ 154576 h 3531943"/>
                <a:gd name="connsiteX1" fmla="*/ 1084081 w 3657588"/>
                <a:gd name="connsiteY1" fmla="*/ 535677 h 3531943"/>
                <a:gd name="connsiteX2" fmla="*/ 1737301 w 3657588"/>
                <a:gd name="connsiteY2" fmla="*/ 26978 h 3531943"/>
                <a:gd name="connsiteX3" fmla="*/ 2330381 w 3657588"/>
                <a:gd name="connsiteY3" fmla="*/ 413125 h 3531943"/>
                <a:gd name="connsiteX4" fmla="*/ 1763238 w 3657588"/>
                <a:gd name="connsiteY4" fmla="*/ 861101 h 3531943"/>
                <a:gd name="connsiteX5" fmla="*/ 1123585 w 3657588"/>
                <a:gd name="connsiteY5" fmla="*/ 1295171 h 3531943"/>
                <a:gd name="connsiteX6" fmla="*/ 897163 w 3657588"/>
                <a:gd name="connsiteY6" fmla="*/ 1800270 h 3531943"/>
                <a:gd name="connsiteX7" fmla="*/ 2081527 w 3657588"/>
                <a:gd name="connsiteY7" fmla="*/ 1756726 h 3531943"/>
                <a:gd name="connsiteX8" fmla="*/ 2307951 w 3657588"/>
                <a:gd name="connsiteY8" fmla="*/ 1121000 h 3531943"/>
                <a:gd name="connsiteX9" fmla="*/ 2725962 w 3657588"/>
                <a:gd name="connsiteY9" fmla="*/ 1025205 h 3531943"/>
                <a:gd name="connsiteX10" fmla="*/ 3161390 w 3657588"/>
                <a:gd name="connsiteY10" fmla="*/ 1530302 h 3531943"/>
                <a:gd name="connsiteX11" fmla="*/ 2669729 w 3657588"/>
                <a:gd name="connsiteY11" fmla="*/ 2200221 h 3531943"/>
                <a:gd name="connsiteX12" fmla="*/ 3649071 w 3657588"/>
                <a:gd name="connsiteY12" fmla="*/ 2523079 h 3531943"/>
                <a:gd name="connsiteX13" fmla="*/ 3474899 w 3657588"/>
                <a:gd name="connsiteY13" fmla="*/ 3489731 h 3531943"/>
                <a:gd name="connsiteX14" fmla="*/ 2438579 w 3657588"/>
                <a:gd name="connsiteY14" fmla="*/ 3280726 h 3531943"/>
                <a:gd name="connsiteX15" fmla="*/ 2159905 w 3657588"/>
                <a:gd name="connsiteY15" fmla="*/ 2575331 h 3531943"/>
                <a:gd name="connsiteX16" fmla="*/ 1454511 w 3657588"/>
                <a:gd name="connsiteY16" fmla="*/ 3115263 h 3531943"/>
                <a:gd name="connsiteX0" fmla="*/ 0 w 3589835"/>
                <a:gd name="connsiteY0" fmla="*/ 154576 h 3552036"/>
                <a:gd name="connsiteX1" fmla="*/ 1084081 w 3589835"/>
                <a:gd name="connsiteY1" fmla="*/ 535677 h 3552036"/>
                <a:gd name="connsiteX2" fmla="*/ 1737301 w 3589835"/>
                <a:gd name="connsiteY2" fmla="*/ 26978 h 3552036"/>
                <a:gd name="connsiteX3" fmla="*/ 2330381 w 3589835"/>
                <a:gd name="connsiteY3" fmla="*/ 413125 h 3552036"/>
                <a:gd name="connsiteX4" fmla="*/ 1763238 w 3589835"/>
                <a:gd name="connsiteY4" fmla="*/ 861101 h 3552036"/>
                <a:gd name="connsiteX5" fmla="*/ 1123585 w 3589835"/>
                <a:gd name="connsiteY5" fmla="*/ 1295171 h 3552036"/>
                <a:gd name="connsiteX6" fmla="*/ 897163 w 3589835"/>
                <a:gd name="connsiteY6" fmla="*/ 1800270 h 3552036"/>
                <a:gd name="connsiteX7" fmla="*/ 2081527 w 3589835"/>
                <a:gd name="connsiteY7" fmla="*/ 1756726 h 3552036"/>
                <a:gd name="connsiteX8" fmla="*/ 2307951 w 3589835"/>
                <a:gd name="connsiteY8" fmla="*/ 1121000 h 3552036"/>
                <a:gd name="connsiteX9" fmla="*/ 2725962 w 3589835"/>
                <a:gd name="connsiteY9" fmla="*/ 1025205 h 3552036"/>
                <a:gd name="connsiteX10" fmla="*/ 3161390 w 3589835"/>
                <a:gd name="connsiteY10" fmla="*/ 1530302 h 3552036"/>
                <a:gd name="connsiteX11" fmla="*/ 2669729 w 3589835"/>
                <a:gd name="connsiteY11" fmla="*/ 2200221 h 3552036"/>
                <a:gd name="connsiteX12" fmla="*/ 3552329 w 3589835"/>
                <a:gd name="connsiteY12" fmla="*/ 2235090 h 3552036"/>
                <a:gd name="connsiteX13" fmla="*/ 3474899 w 3589835"/>
                <a:gd name="connsiteY13" fmla="*/ 3489731 h 3552036"/>
                <a:gd name="connsiteX14" fmla="*/ 2438579 w 3589835"/>
                <a:gd name="connsiteY14" fmla="*/ 3280726 h 3552036"/>
                <a:gd name="connsiteX15" fmla="*/ 2159905 w 3589835"/>
                <a:gd name="connsiteY15" fmla="*/ 2575331 h 3552036"/>
                <a:gd name="connsiteX16" fmla="*/ 1454511 w 3589835"/>
                <a:gd name="connsiteY16" fmla="*/ 3115263 h 3552036"/>
                <a:gd name="connsiteX0" fmla="*/ 0 w 3594580"/>
                <a:gd name="connsiteY0" fmla="*/ 154576 h 3508157"/>
                <a:gd name="connsiteX1" fmla="*/ 1084081 w 3594580"/>
                <a:gd name="connsiteY1" fmla="*/ 535677 h 3508157"/>
                <a:gd name="connsiteX2" fmla="*/ 1737301 w 3594580"/>
                <a:gd name="connsiteY2" fmla="*/ 26978 h 3508157"/>
                <a:gd name="connsiteX3" fmla="*/ 2330381 w 3594580"/>
                <a:gd name="connsiteY3" fmla="*/ 413125 h 3508157"/>
                <a:gd name="connsiteX4" fmla="*/ 1763238 w 3594580"/>
                <a:gd name="connsiteY4" fmla="*/ 861101 h 3508157"/>
                <a:gd name="connsiteX5" fmla="*/ 1123585 w 3594580"/>
                <a:gd name="connsiteY5" fmla="*/ 1295171 h 3508157"/>
                <a:gd name="connsiteX6" fmla="*/ 897163 w 3594580"/>
                <a:gd name="connsiteY6" fmla="*/ 1800270 h 3508157"/>
                <a:gd name="connsiteX7" fmla="*/ 2081527 w 3594580"/>
                <a:gd name="connsiteY7" fmla="*/ 1756726 h 3508157"/>
                <a:gd name="connsiteX8" fmla="*/ 2307951 w 3594580"/>
                <a:gd name="connsiteY8" fmla="*/ 1121000 h 3508157"/>
                <a:gd name="connsiteX9" fmla="*/ 2725962 w 3594580"/>
                <a:gd name="connsiteY9" fmla="*/ 1025205 h 3508157"/>
                <a:gd name="connsiteX10" fmla="*/ 3161390 w 3594580"/>
                <a:gd name="connsiteY10" fmla="*/ 1530302 h 3508157"/>
                <a:gd name="connsiteX11" fmla="*/ 2669729 w 3594580"/>
                <a:gd name="connsiteY11" fmla="*/ 2200221 h 3508157"/>
                <a:gd name="connsiteX12" fmla="*/ 3552329 w 3594580"/>
                <a:gd name="connsiteY12" fmla="*/ 2235090 h 3508157"/>
                <a:gd name="connsiteX13" fmla="*/ 3434269 w 3594580"/>
                <a:gd name="connsiteY13" fmla="*/ 2882441 h 3508157"/>
                <a:gd name="connsiteX14" fmla="*/ 3474899 w 3594580"/>
                <a:gd name="connsiteY14" fmla="*/ 3489731 h 3508157"/>
                <a:gd name="connsiteX15" fmla="*/ 2438579 w 3594580"/>
                <a:gd name="connsiteY15" fmla="*/ 3280726 h 3508157"/>
                <a:gd name="connsiteX16" fmla="*/ 2159905 w 3594580"/>
                <a:gd name="connsiteY16" fmla="*/ 2575331 h 3508157"/>
                <a:gd name="connsiteX17" fmla="*/ 1454511 w 3594580"/>
                <a:gd name="connsiteY17" fmla="*/ 3115263 h 3508157"/>
                <a:gd name="connsiteX0" fmla="*/ 0 w 3594580"/>
                <a:gd name="connsiteY0" fmla="*/ 154576 h 3280726"/>
                <a:gd name="connsiteX1" fmla="*/ 1084081 w 3594580"/>
                <a:gd name="connsiteY1" fmla="*/ 535677 h 3280726"/>
                <a:gd name="connsiteX2" fmla="*/ 1737301 w 3594580"/>
                <a:gd name="connsiteY2" fmla="*/ 26978 h 3280726"/>
                <a:gd name="connsiteX3" fmla="*/ 2330381 w 3594580"/>
                <a:gd name="connsiteY3" fmla="*/ 413125 h 3280726"/>
                <a:gd name="connsiteX4" fmla="*/ 1763238 w 3594580"/>
                <a:gd name="connsiteY4" fmla="*/ 861101 h 3280726"/>
                <a:gd name="connsiteX5" fmla="*/ 1123585 w 3594580"/>
                <a:gd name="connsiteY5" fmla="*/ 1295171 h 3280726"/>
                <a:gd name="connsiteX6" fmla="*/ 897163 w 3594580"/>
                <a:gd name="connsiteY6" fmla="*/ 1800270 h 3280726"/>
                <a:gd name="connsiteX7" fmla="*/ 2081527 w 3594580"/>
                <a:gd name="connsiteY7" fmla="*/ 1756726 h 3280726"/>
                <a:gd name="connsiteX8" fmla="*/ 2307951 w 3594580"/>
                <a:gd name="connsiteY8" fmla="*/ 1121000 h 3280726"/>
                <a:gd name="connsiteX9" fmla="*/ 2725962 w 3594580"/>
                <a:gd name="connsiteY9" fmla="*/ 1025205 h 3280726"/>
                <a:gd name="connsiteX10" fmla="*/ 3161390 w 3594580"/>
                <a:gd name="connsiteY10" fmla="*/ 1530302 h 3280726"/>
                <a:gd name="connsiteX11" fmla="*/ 2669729 w 3594580"/>
                <a:gd name="connsiteY11" fmla="*/ 2200221 h 3280726"/>
                <a:gd name="connsiteX12" fmla="*/ 3552329 w 3594580"/>
                <a:gd name="connsiteY12" fmla="*/ 2235090 h 3280726"/>
                <a:gd name="connsiteX13" fmla="*/ 3434269 w 3594580"/>
                <a:gd name="connsiteY13" fmla="*/ 2882441 h 3280726"/>
                <a:gd name="connsiteX14" fmla="*/ 2832875 w 3594580"/>
                <a:gd name="connsiteY14" fmla="*/ 2575668 h 3280726"/>
                <a:gd name="connsiteX15" fmla="*/ 2438579 w 3594580"/>
                <a:gd name="connsiteY15" fmla="*/ 3280726 h 3280726"/>
                <a:gd name="connsiteX16" fmla="*/ 2159905 w 3594580"/>
                <a:gd name="connsiteY16" fmla="*/ 2575331 h 3280726"/>
                <a:gd name="connsiteX17" fmla="*/ 1454511 w 3594580"/>
                <a:gd name="connsiteY17" fmla="*/ 3115263 h 3280726"/>
                <a:gd name="connsiteX0" fmla="*/ 0 w 3594580"/>
                <a:gd name="connsiteY0" fmla="*/ 154576 h 3115263"/>
                <a:gd name="connsiteX1" fmla="*/ 1084081 w 3594580"/>
                <a:gd name="connsiteY1" fmla="*/ 535677 h 3115263"/>
                <a:gd name="connsiteX2" fmla="*/ 1737301 w 3594580"/>
                <a:gd name="connsiteY2" fmla="*/ 26978 h 3115263"/>
                <a:gd name="connsiteX3" fmla="*/ 2330381 w 3594580"/>
                <a:gd name="connsiteY3" fmla="*/ 413125 h 3115263"/>
                <a:gd name="connsiteX4" fmla="*/ 1763238 w 3594580"/>
                <a:gd name="connsiteY4" fmla="*/ 861101 h 3115263"/>
                <a:gd name="connsiteX5" fmla="*/ 1123585 w 3594580"/>
                <a:gd name="connsiteY5" fmla="*/ 1295171 h 3115263"/>
                <a:gd name="connsiteX6" fmla="*/ 897163 w 3594580"/>
                <a:gd name="connsiteY6" fmla="*/ 1800270 h 3115263"/>
                <a:gd name="connsiteX7" fmla="*/ 2081527 w 3594580"/>
                <a:gd name="connsiteY7" fmla="*/ 1756726 h 3115263"/>
                <a:gd name="connsiteX8" fmla="*/ 2307951 w 3594580"/>
                <a:gd name="connsiteY8" fmla="*/ 1121000 h 3115263"/>
                <a:gd name="connsiteX9" fmla="*/ 2725962 w 3594580"/>
                <a:gd name="connsiteY9" fmla="*/ 1025205 h 3115263"/>
                <a:gd name="connsiteX10" fmla="*/ 3161390 w 3594580"/>
                <a:gd name="connsiteY10" fmla="*/ 1530302 h 3115263"/>
                <a:gd name="connsiteX11" fmla="*/ 2669729 w 3594580"/>
                <a:gd name="connsiteY11" fmla="*/ 2200221 h 3115263"/>
                <a:gd name="connsiteX12" fmla="*/ 3552329 w 3594580"/>
                <a:gd name="connsiteY12" fmla="*/ 2235090 h 3115263"/>
                <a:gd name="connsiteX13" fmla="*/ 3434269 w 3594580"/>
                <a:gd name="connsiteY13" fmla="*/ 2882441 h 3115263"/>
                <a:gd name="connsiteX14" fmla="*/ 2832875 w 3594580"/>
                <a:gd name="connsiteY14" fmla="*/ 2575668 h 3115263"/>
                <a:gd name="connsiteX15" fmla="*/ 2485318 w 3594580"/>
                <a:gd name="connsiteY15" fmla="*/ 2707269 h 3115263"/>
                <a:gd name="connsiteX16" fmla="*/ 2159905 w 3594580"/>
                <a:gd name="connsiteY16" fmla="*/ 2575331 h 3115263"/>
                <a:gd name="connsiteX17" fmla="*/ 1454511 w 3594580"/>
                <a:gd name="connsiteY17" fmla="*/ 3115263 h 3115263"/>
                <a:gd name="connsiteX0" fmla="*/ 0 w 3594580"/>
                <a:gd name="connsiteY0" fmla="*/ 154576 h 3392382"/>
                <a:gd name="connsiteX1" fmla="*/ 1084081 w 3594580"/>
                <a:gd name="connsiteY1" fmla="*/ 535677 h 3392382"/>
                <a:gd name="connsiteX2" fmla="*/ 1737301 w 3594580"/>
                <a:gd name="connsiteY2" fmla="*/ 26978 h 3392382"/>
                <a:gd name="connsiteX3" fmla="*/ 2330381 w 3594580"/>
                <a:gd name="connsiteY3" fmla="*/ 413125 h 3392382"/>
                <a:gd name="connsiteX4" fmla="*/ 1763238 w 3594580"/>
                <a:gd name="connsiteY4" fmla="*/ 861101 h 3392382"/>
                <a:gd name="connsiteX5" fmla="*/ 1123585 w 3594580"/>
                <a:gd name="connsiteY5" fmla="*/ 1295171 h 3392382"/>
                <a:gd name="connsiteX6" fmla="*/ 897163 w 3594580"/>
                <a:gd name="connsiteY6" fmla="*/ 1800270 h 3392382"/>
                <a:gd name="connsiteX7" fmla="*/ 2081527 w 3594580"/>
                <a:gd name="connsiteY7" fmla="*/ 1756726 h 3392382"/>
                <a:gd name="connsiteX8" fmla="*/ 2307951 w 3594580"/>
                <a:gd name="connsiteY8" fmla="*/ 1121000 h 3392382"/>
                <a:gd name="connsiteX9" fmla="*/ 2725962 w 3594580"/>
                <a:gd name="connsiteY9" fmla="*/ 1025205 h 3392382"/>
                <a:gd name="connsiteX10" fmla="*/ 3161390 w 3594580"/>
                <a:gd name="connsiteY10" fmla="*/ 1530302 h 3392382"/>
                <a:gd name="connsiteX11" fmla="*/ 2669729 w 3594580"/>
                <a:gd name="connsiteY11" fmla="*/ 2200221 h 3392382"/>
                <a:gd name="connsiteX12" fmla="*/ 3552329 w 3594580"/>
                <a:gd name="connsiteY12" fmla="*/ 2235090 h 3392382"/>
                <a:gd name="connsiteX13" fmla="*/ 3434269 w 3594580"/>
                <a:gd name="connsiteY13" fmla="*/ 2882441 h 3392382"/>
                <a:gd name="connsiteX14" fmla="*/ 2832875 w 3594580"/>
                <a:gd name="connsiteY14" fmla="*/ 2575668 h 3392382"/>
                <a:gd name="connsiteX15" fmla="*/ 2485318 w 3594580"/>
                <a:gd name="connsiteY15" fmla="*/ 2707269 h 3392382"/>
                <a:gd name="connsiteX16" fmla="*/ 2701923 w 3594580"/>
                <a:gd name="connsiteY16" fmla="*/ 3392371 h 3392382"/>
                <a:gd name="connsiteX17" fmla="*/ 1454511 w 3594580"/>
                <a:gd name="connsiteY17" fmla="*/ 3115263 h 3392382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701923 w 3594580"/>
                <a:gd name="connsiteY16" fmla="*/ 3392371 h 3756638"/>
                <a:gd name="connsiteX17" fmla="*/ 2615886 w 3594580"/>
                <a:gd name="connsiteY17" fmla="*/ 3756638 h 3756638"/>
                <a:gd name="connsiteX0" fmla="*/ 0 w 3594580"/>
                <a:gd name="connsiteY0" fmla="*/ 154576 h 3756638"/>
                <a:gd name="connsiteX1" fmla="*/ 1084081 w 3594580"/>
                <a:gd name="connsiteY1" fmla="*/ 535677 h 3756638"/>
                <a:gd name="connsiteX2" fmla="*/ 1737301 w 3594580"/>
                <a:gd name="connsiteY2" fmla="*/ 26978 h 3756638"/>
                <a:gd name="connsiteX3" fmla="*/ 2330381 w 3594580"/>
                <a:gd name="connsiteY3" fmla="*/ 413125 h 3756638"/>
                <a:gd name="connsiteX4" fmla="*/ 1763238 w 3594580"/>
                <a:gd name="connsiteY4" fmla="*/ 861101 h 3756638"/>
                <a:gd name="connsiteX5" fmla="*/ 1123585 w 3594580"/>
                <a:gd name="connsiteY5" fmla="*/ 1295171 h 3756638"/>
                <a:gd name="connsiteX6" fmla="*/ 897163 w 3594580"/>
                <a:gd name="connsiteY6" fmla="*/ 1800270 h 3756638"/>
                <a:gd name="connsiteX7" fmla="*/ 2081527 w 3594580"/>
                <a:gd name="connsiteY7" fmla="*/ 1756726 h 3756638"/>
                <a:gd name="connsiteX8" fmla="*/ 2307951 w 3594580"/>
                <a:gd name="connsiteY8" fmla="*/ 1121000 h 3756638"/>
                <a:gd name="connsiteX9" fmla="*/ 2725962 w 3594580"/>
                <a:gd name="connsiteY9" fmla="*/ 1025205 h 3756638"/>
                <a:gd name="connsiteX10" fmla="*/ 3161390 w 3594580"/>
                <a:gd name="connsiteY10" fmla="*/ 1530302 h 3756638"/>
                <a:gd name="connsiteX11" fmla="*/ 2669729 w 3594580"/>
                <a:gd name="connsiteY11" fmla="*/ 2200221 h 3756638"/>
                <a:gd name="connsiteX12" fmla="*/ 3552329 w 3594580"/>
                <a:gd name="connsiteY12" fmla="*/ 2235090 h 3756638"/>
                <a:gd name="connsiteX13" fmla="*/ 3434269 w 3594580"/>
                <a:gd name="connsiteY13" fmla="*/ 2882441 h 3756638"/>
                <a:gd name="connsiteX14" fmla="*/ 2832875 w 3594580"/>
                <a:gd name="connsiteY14" fmla="*/ 2575668 h 3756638"/>
                <a:gd name="connsiteX15" fmla="*/ 2485318 w 3594580"/>
                <a:gd name="connsiteY15" fmla="*/ 2707269 h 3756638"/>
                <a:gd name="connsiteX16" fmla="*/ 2293777 w 3594580"/>
                <a:gd name="connsiteY16" fmla="*/ 2875073 h 3756638"/>
                <a:gd name="connsiteX17" fmla="*/ 2615886 w 3594580"/>
                <a:gd name="connsiteY17" fmla="*/ 3756638 h 3756638"/>
                <a:gd name="connsiteX0" fmla="*/ 0 w 3594580"/>
                <a:gd name="connsiteY0" fmla="*/ 154576 h 3516974"/>
                <a:gd name="connsiteX1" fmla="*/ 1084081 w 3594580"/>
                <a:gd name="connsiteY1" fmla="*/ 535677 h 3516974"/>
                <a:gd name="connsiteX2" fmla="*/ 1737301 w 3594580"/>
                <a:gd name="connsiteY2" fmla="*/ 26978 h 3516974"/>
                <a:gd name="connsiteX3" fmla="*/ 2330381 w 3594580"/>
                <a:gd name="connsiteY3" fmla="*/ 413125 h 3516974"/>
                <a:gd name="connsiteX4" fmla="*/ 1763238 w 3594580"/>
                <a:gd name="connsiteY4" fmla="*/ 861101 h 3516974"/>
                <a:gd name="connsiteX5" fmla="*/ 1123585 w 3594580"/>
                <a:gd name="connsiteY5" fmla="*/ 1295171 h 3516974"/>
                <a:gd name="connsiteX6" fmla="*/ 897163 w 3594580"/>
                <a:gd name="connsiteY6" fmla="*/ 1800270 h 3516974"/>
                <a:gd name="connsiteX7" fmla="*/ 2081527 w 3594580"/>
                <a:gd name="connsiteY7" fmla="*/ 1756726 h 3516974"/>
                <a:gd name="connsiteX8" fmla="*/ 2307951 w 3594580"/>
                <a:gd name="connsiteY8" fmla="*/ 1121000 h 3516974"/>
                <a:gd name="connsiteX9" fmla="*/ 2725962 w 3594580"/>
                <a:gd name="connsiteY9" fmla="*/ 1025205 h 3516974"/>
                <a:gd name="connsiteX10" fmla="*/ 3161390 w 3594580"/>
                <a:gd name="connsiteY10" fmla="*/ 1530302 h 3516974"/>
                <a:gd name="connsiteX11" fmla="*/ 2669729 w 3594580"/>
                <a:gd name="connsiteY11" fmla="*/ 2200221 h 3516974"/>
                <a:gd name="connsiteX12" fmla="*/ 3552329 w 3594580"/>
                <a:gd name="connsiteY12" fmla="*/ 2235090 h 3516974"/>
                <a:gd name="connsiteX13" fmla="*/ 3434269 w 3594580"/>
                <a:gd name="connsiteY13" fmla="*/ 2882441 h 3516974"/>
                <a:gd name="connsiteX14" fmla="*/ 2832875 w 3594580"/>
                <a:gd name="connsiteY14" fmla="*/ 2575668 h 3516974"/>
                <a:gd name="connsiteX15" fmla="*/ 2485318 w 3594580"/>
                <a:gd name="connsiteY15" fmla="*/ 2707269 h 3516974"/>
                <a:gd name="connsiteX16" fmla="*/ 2293777 w 3594580"/>
                <a:gd name="connsiteY16" fmla="*/ 2875073 h 3516974"/>
                <a:gd name="connsiteX17" fmla="*/ 3394396 w 3594580"/>
                <a:gd name="connsiteY17" fmla="*/ 3516974 h 3516974"/>
                <a:gd name="connsiteX0" fmla="*/ 0 w 3594580"/>
                <a:gd name="connsiteY0" fmla="*/ 154576 h 3533243"/>
                <a:gd name="connsiteX1" fmla="*/ 1084081 w 3594580"/>
                <a:gd name="connsiteY1" fmla="*/ 535677 h 3533243"/>
                <a:gd name="connsiteX2" fmla="*/ 1737301 w 3594580"/>
                <a:gd name="connsiteY2" fmla="*/ 26978 h 3533243"/>
                <a:gd name="connsiteX3" fmla="*/ 2330381 w 3594580"/>
                <a:gd name="connsiteY3" fmla="*/ 413125 h 3533243"/>
                <a:gd name="connsiteX4" fmla="*/ 1763238 w 3594580"/>
                <a:gd name="connsiteY4" fmla="*/ 861101 h 3533243"/>
                <a:gd name="connsiteX5" fmla="*/ 1123585 w 3594580"/>
                <a:gd name="connsiteY5" fmla="*/ 1295171 h 3533243"/>
                <a:gd name="connsiteX6" fmla="*/ 897163 w 3594580"/>
                <a:gd name="connsiteY6" fmla="*/ 1800270 h 3533243"/>
                <a:gd name="connsiteX7" fmla="*/ 2081527 w 3594580"/>
                <a:gd name="connsiteY7" fmla="*/ 1756726 h 3533243"/>
                <a:gd name="connsiteX8" fmla="*/ 2307951 w 3594580"/>
                <a:gd name="connsiteY8" fmla="*/ 1121000 h 3533243"/>
                <a:gd name="connsiteX9" fmla="*/ 2725962 w 3594580"/>
                <a:gd name="connsiteY9" fmla="*/ 1025205 h 3533243"/>
                <a:gd name="connsiteX10" fmla="*/ 3161390 w 3594580"/>
                <a:gd name="connsiteY10" fmla="*/ 1530302 h 3533243"/>
                <a:gd name="connsiteX11" fmla="*/ 2669729 w 3594580"/>
                <a:gd name="connsiteY11" fmla="*/ 2200221 h 3533243"/>
                <a:gd name="connsiteX12" fmla="*/ 3552329 w 3594580"/>
                <a:gd name="connsiteY12" fmla="*/ 2235090 h 3533243"/>
                <a:gd name="connsiteX13" fmla="*/ 3434269 w 3594580"/>
                <a:gd name="connsiteY13" fmla="*/ 2882441 h 3533243"/>
                <a:gd name="connsiteX14" fmla="*/ 2832875 w 3594580"/>
                <a:gd name="connsiteY14" fmla="*/ 2575668 h 3533243"/>
                <a:gd name="connsiteX15" fmla="*/ 2485318 w 3594580"/>
                <a:gd name="connsiteY15" fmla="*/ 2707269 h 3533243"/>
                <a:gd name="connsiteX16" fmla="*/ 2293777 w 3594580"/>
                <a:gd name="connsiteY16" fmla="*/ 2875073 h 3533243"/>
                <a:gd name="connsiteX17" fmla="*/ 3394396 w 3594580"/>
                <a:gd name="connsiteY17" fmla="*/ 3516974 h 3533243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16" fmla="*/ 2293777 w 3594580"/>
                <a:gd name="connsiteY16" fmla="*/ 2875073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15" fmla="*/ 2485318 w 3594580"/>
                <a:gd name="connsiteY15" fmla="*/ 2707269 h 2934478"/>
                <a:gd name="connsiteX0" fmla="*/ 0 w 3594580"/>
                <a:gd name="connsiteY0" fmla="*/ 154576 h 2934478"/>
                <a:gd name="connsiteX1" fmla="*/ 1084081 w 3594580"/>
                <a:gd name="connsiteY1" fmla="*/ 535677 h 2934478"/>
                <a:gd name="connsiteX2" fmla="*/ 1737301 w 3594580"/>
                <a:gd name="connsiteY2" fmla="*/ 26978 h 2934478"/>
                <a:gd name="connsiteX3" fmla="*/ 2330381 w 3594580"/>
                <a:gd name="connsiteY3" fmla="*/ 413125 h 2934478"/>
                <a:gd name="connsiteX4" fmla="*/ 1763238 w 3594580"/>
                <a:gd name="connsiteY4" fmla="*/ 861101 h 2934478"/>
                <a:gd name="connsiteX5" fmla="*/ 1123585 w 3594580"/>
                <a:gd name="connsiteY5" fmla="*/ 1295171 h 2934478"/>
                <a:gd name="connsiteX6" fmla="*/ 897163 w 3594580"/>
                <a:gd name="connsiteY6" fmla="*/ 1800270 h 2934478"/>
                <a:gd name="connsiteX7" fmla="*/ 2081527 w 3594580"/>
                <a:gd name="connsiteY7" fmla="*/ 1756726 h 2934478"/>
                <a:gd name="connsiteX8" fmla="*/ 2307951 w 3594580"/>
                <a:gd name="connsiteY8" fmla="*/ 1121000 h 2934478"/>
                <a:gd name="connsiteX9" fmla="*/ 2725962 w 3594580"/>
                <a:gd name="connsiteY9" fmla="*/ 1025205 h 2934478"/>
                <a:gd name="connsiteX10" fmla="*/ 3161390 w 3594580"/>
                <a:gd name="connsiteY10" fmla="*/ 1530302 h 2934478"/>
                <a:gd name="connsiteX11" fmla="*/ 2669729 w 3594580"/>
                <a:gd name="connsiteY11" fmla="*/ 2200221 h 2934478"/>
                <a:gd name="connsiteX12" fmla="*/ 3552329 w 3594580"/>
                <a:gd name="connsiteY12" fmla="*/ 2235090 h 2934478"/>
                <a:gd name="connsiteX13" fmla="*/ 3434269 w 3594580"/>
                <a:gd name="connsiteY13" fmla="*/ 2882441 h 2934478"/>
                <a:gd name="connsiteX14" fmla="*/ 2832875 w 3594580"/>
                <a:gd name="connsiteY14" fmla="*/ 2575668 h 2934478"/>
                <a:gd name="connsiteX0" fmla="*/ 0 w 3594580"/>
                <a:gd name="connsiteY0" fmla="*/ 154576 h 2882441"/>
                <a:gd name="connsiteX1" fmla="*/ 1084081 w 3594580"/>
                <a:gd name="connsiteY1" fmla="*/ 535677 h 2882441"/>
                <a:gd name="connsiteX2" fmla="*/ 1737301 w 3594580"/>
                <a:gd name="connsiteY2" fmla="*/ 26978 h 2882441"/>
                <a:gd name="connsiteX3" fmla="*/ 2330381 w 3594580"/>
                <a:gd name="connsiteY3" fmla="*/ 413125 h 2882441"/>
                <a:gd name="connsiteX4" fmla="*/ 1763238 w 3594580"/>
                <a:gd name="connsiteY4" fmla="*/ 861101 h 2882441"/>
                <a:gd name="connsiteX5" fmla="*/ 1123585 w 3594580"/>
                <a:gd name="connsiteY5" fmla="*/ 1295171 h 2882441"/>
                <a:gd name="connsiteX6" fmla="*/ 897163 w 3594580"/>
                <a:gd name="connsiteY6" fmla="*/ 1800270 h 2882441"/>
                <a:gd name="connsiteX7" fmla="*/ 2081527 w 3594580"/>
                <a:gd name="connsiteY7" fmla="*/ 1756726 h 2882441"/>
                <a:gd name="connsiteX8" fmla="*/ 2307951 w 3594580"/>
                <a:gd name="connsiteY8" fmla="*/ 1121000 h 2882441"/>
                <a:gd name="connsiteX9" fmla="*/ 2725962 w 3594580"/>
                <a:gd name="connsiteY9" fmla="*/ 1025205 h 2882441"/>
                <a:gd name="connsiteX10" fmla="*/ 3161390 w 3594580"/>
                <a:gd name="connsiteY10" fmla="*/ 1530302 h 2882441"/>
                <a:gd name="connsiteX11" fmla="*/ 2669729 w 3594580"/>
                <a:gd name="connsiteY11" fmla="*/ 2200221 h 2882441"/>
                <a:gd name="connsiteX12" fmla="*/ 3552329 w 3594580"/>
                <a:gd name="connsiteY12" fmla="*/ 2235090 h 2882441"/>
                <a:gd name="connsiteX13" fmla="*/ 3434269 w 3594580"/>
                <a:gd name="connsiteY13" fmla="*/ 2882441 h 2882441"/>
                <a:gd name="connsiteX0" fmla="*/ 0 w 3552329"/>
                <a:gd name="connsiteY0" fmla="*/ 154576 h 2235090"/>
                <a:gd name="connsiteX1" fmla="*/ 1084081 w 3552329"/>
                <a:gd name="connsiteY1" fmla="*/ 535677 h 2235090"/>
                <a:gd name="connsiteX2" fmla="*/ 1737301 w 3552329"/>
                <a:gd name="connsiteY2" fmla="*/ 26978 h 2235090"/>
                <a:gd name="connsiteX3" fmla="*/ 2330381 w 3552329"/>
                <a:gd name="connsiteY3" fmla="*/ 413125 h 2235090"/>
                <a:gd name="connsiteX4" fmla="*/ 1763238 w 3552329"/>
                <a:gd name="connsiteY4" fmla="*/ 861101 h 2235090"/>
                <a:gd name="connsiteX5" fmla="*/ 1123585 w 3552329"/>
                <a:gd name="connsiteY5" fmla="*/ 1295171 h 2235090"/>
                <a:gd name="connsiteX6" fmla="*/ 897163 w 3552329"/>
                <a:gd name="connsiteY6" fmla="*/ 1800270 h 2235090"/>
                <a:gd name="connsiteX7" fmla="*/ 2081527 w 3552329"/>
                <a:gd name="connsiteY7" fmla="*/ 1756726 h 2235090"/>
                <a:gd name="connsiteX8" fmla="*/ 2307951 w 3552329"/>
                <a:gd name="connsiteY8" fmla="*/ 1121000 h 2235090"/>
                <a:gd name="connsiteX9" fmla="*/ 2725962 w 3552329"/>
                <a:gd name="connsiteY9" fmla="*/ 1025205 h 2235090"/>
                <a:gd name="connsiteX10" fmla="*/ 3161390 w 3552329"/>
                <a:gd name="connsiteY10" fmla="*/ 1530302 h 2235090"/>
                <a:gd name="connsiteX11" fmla="*/ 2669729 w 3552329"/>
                <a:gd name="connsiteY11" fmla="*/ 2200221 h 2235090"/>
                <a:gd name="connsiteX12" fmla="*/ 3552329 w 3552329"/>
                <a:gd name="connsiteY12" fmla="*/ 2235090 h 2235090"/>
                <a:gd name="connsiteX0" fmla="*/ 0 w 3161601"/>
                <a:gd name="connsiteY0" fmla="*/ 154576 h 2200221"/>
                <a:gd name="connsiteX1" fmla="*/ 1084081 w 3161601"/>
                <a:gd name="connsiteY1" fmla="*/ 535677 h 2200221"/>
                <a:gd name="connsiteX2" fmla="*/ 1737301 w 3161601"/>
                <a:gd name="connsiteY2" fmla="*/ 26978 h 2200221"/>
                <a:gd name="connsiteX3" fmla="*/ 2330381 w 3161601"/>
                <a:gd name="connsiteY3" fmla="*/ 413125 h 2200221"/>
                <a:gd name="connsiteX4" fmla="*/ 1763238 w 3161601"/>
                <a:gd name="connsiteY4" fmla="*/ 861101 h 2200221"/>
                <a:gd name="connsiteX5" fmla="*/ 1123585 w 3161601"/>
                <a:gd name="connsiteY5" fmla="*/ 1295171 h 2200221"/>
                <a:gd name="connsiteX6" fmla="*/ 897163 w 3161601"/>
                <a:gd name="connsiteY6" fmla="*/ 1800270 h 2200221"/>
                <a:gd name="connsiteX7" fmla="*/ 2081527 w 3161601"/>
                <a:gd name="connsiteY7" fmla="*/ 1756726 h 2200221"/>
                <a:gd name="connsiteX8" fmla="*/ 2307951 w 3161601"/>
                <a:gd name="connsiteY8" fmla="*/ 1121000 h 2200221"/>
                <a:gd name="connsiteX9" fmla="*/ 2725962 w 3161601"/>
                <a:gd name="connsiteY9" fmla="*/ 1025205 h 2200221"/>
                <a:gd name="connsiteX10" fmla="*/ 3161390 w 3161601"/>
                <a:gd name="connsiteY10" fmla="*/ 1530302 h 2200221"/>
                <a:gd name="connsiteX11" fmla="*/ 2669729 w 3161601"/>
                <a:gd name="connsiteY11" fmla="*/ 2200221 h 2200221"/>
                <a:gd name="connsiteX0" fmla="*/ 0 w 3161602"/>
                <a:gd name="connsiteY0" fmla="*/ 154576 h 1993097"/>
                <a:gd name="connsiteX1" fmla="*/ 1084081 w 3161602"/>
                <a:gd name="connsiteY1" fmla="*/ 535677 h 1993097"/>
                <a:gd name="connsiteX2" fmla="*/ 1737301 w 3161602"/>
                <a:gd name="connsiteY2" fmla="*/ 26978 h 1993097"/>
                <a:gd name="connsiteX3" fmla="*/ 2330381 w 3161602"/>
                <a:gd name="connsiteY3" fmla="*/ 413125 h 1993097"/>
                <a:gd name="connsiteX4" fmla="*/ 1763238 w 3161602"/>
                <a:gd name="connsiteY4" fmla="*/ 861101 h 1993097"/>
                <a:gd name="connsiteX5" fmla="*/ 1123585 w 3161602"/>
                <a:gd name="connsiteY5" fmla="*/ 1295171 h 1993097"/>
                <a:gd name="connsiteX6" fmla="*/ 897163 w 3161602"/>
                <a:gd name="connsiteY6" fmla="*/ 1800270 h 1993097"/>
                <a:gd name="connsiteX7" fmla="*/ 2081527 w 3161602"/>
                <a:gd name="connsiteY7" fmla="*/ 1756726 h 1993097"/>
                <a:gd name="connsiteX8" fmla="*/ 2307951 w 3161602"/>
                <a:gd name="connsiteY8" fmla="*/ 1121000 h 1993097"/>
                <a:gd name="connsiteX9" fmla="*/ 2725962 w 3161602"/>
                <a:gd name="connsiteY9" fmla="*/ 1025205 h 1993097"/>
                <a:gd name="connsiteX10" fmla="*/ 3161390 w 3161602"/>
                <a:gd name="connsiteY10" fmla="*/ 1530302 h 1993097"/>
                <a:gd name="connsiteX0" fmla="*/ 0 w 2725962"/>
                <a:gd name="connsiteY0" fmla="*/ 154576 h 1993098"/>
                <a:gd name="connsiteX1" fmla="*/ 1084081 w 2725962"/>
                <a:gd name="connsiteY1" fmla="*/ 535677 h 1993098"/>
                <a:gd name="connsiteX2" fmla="*/ 1737301 w 2725962"/>
                <a:gd name="connsiteY2" fmla="*/ 26978 h 1993098"/>
                <a:gd name="connsiteX3" fmla="*/ 2330381 w 2725962"/>
                <a:gd name="connsiteY3" fmla="*/ 413125 h 1993098"/>
                <a:gd name="connsiteX4" fmla="*/ 1763238 w 2725962"/>
                <a:gd name="connsiteY4" fmla="*/ 861101 h 1993098"/>
                <a:gd name="connsiteX5" fmla="*/ 1123585 w 2725962"/>
                <a:gd name="connsiteY5" fmla="*/ 1295171 h 1993098"/>
                <a:gd name="connsiteX6" fmla="*/ 897163 w 2725962"/>
                <a:gd name="connsiteY6" fmla="*/ 1800270 h 1993098"/>
                <a:gd name="connsiteX7" fmla="*/ 2081527 w 2725962"/>
                <a:gd name="connsiteY7" fmla="*/ 1756726 h 1993098"/>
                <a:gd name="connsiteX8" fmla="*/ 2307951 w 2725962"/>
                <a:gd name="connsiteY8" fmla="*/ 1121000 h 1993098"/>
                <a:gd name="connsiteX9" fmla="*/ 2725962 w 2725962"/>
                <a:gd name="connsiteY9" fmla="*/ 1025205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8" fmla="*/ 2307951 w 2330418"/>
                <a:gd name="connsiteY8" fmla="*/ 1121000 h 1993098"/>
                <a:gd name="connsiteX0" fmla="*/ 0 w 2330418"/>
                <a:gd name="connsiteY0" fmla="*/ 154576 h 1993098"/>
                <a:gd name="connsiteX1" fmla="*/ 1084081 w 2330418"/>
                <a:gd name="connsiteY1" fmla="*/ 535677 h 1993098"/>
                <a:gd name="connsiteX2" fmla="*/ 1737301 w 2330418"/>
                <a:gd name="connsiteY2" fmla="*/ 26978 h 1993098"/>
                <a:gd name="connsiteX3" fmla="*/ 2330381 w 2330418"/>
                <a:gd name="connsiteY3" fmla="*/ 413125 h 1993098"/>
                <a:gd name="connsiteX4" fmla="*/ 1763238 w 2330418"/>
                <a:gd name="connsiteY4" fmla="*/ 861101 h 1993098"/>
                <a:gd name="connsiteX5" fmla="*/ 1123585 w 2330418"/>
                <a:gd name="connsiteY5" fmla="*/ 1295171 h 1993098"/>
                <a:gd name="connsiteX6" fmla="*/ 897163 w 2330418"/>
                <a:gd name="connsiteY6" fmla="*/ 1800270 h 1993098"/>
                <a:gd name="connsiteX7" fmla="*/ 2081527 w 2330418"/>
                <a:gd name="connsiteY7" fmla="*/ 1756726 h 1993098"/>
                <a:gd name="connsiteX0" fmla="*/ 0 w 2330418"/>
                <a:gd name="connsiteY0" fmla="*/ 154576 h 1800270"/>
                <a:gd name="connsiteX1" fmla="*/ 1084081 w 2330418"/>
                <a:gd name="connsiteY1" fmla="*/ 535677 h 1800270"/>
                <a:gd name="connsiteX2" fmla="*/ 1737301 w 2330418"/>
                <a:gd name="connsiteY2" fmla="*/ 26978 h 1800270"/>
                <a:gd name="connsiteX3" fmla="*/ 2330381 w 2330418"/>
                <a:gd name="connsiteY3" fmla="*/ 413125 h 1800270"/>
                <a:gd name="connsiteX4" fmla="*/ 1763238 w 2330418"/>
                <a:gd name="connsiteY4" fmla="*/ 861101 h 1800270"/>
                <a:gd name="connsiteX5" fmla="*/ 1123585 w 2330418"/>
                <a:gd name="connsiteY5" fmla="*/ 1295171 h 1800270"/>
                <a:gd name="connsiteX6" fmla="*/ 897163 w 2330418"/>
                <a:gd name="connsiteY6" fmla="*/ 1800270 h 1800270"/>
                <a:gd name="connsiteX0" fmla="*/ 0 w 2330418"/>
                <a:gd name="connsiteY0" fmla="*/ 154576 h 1295171"/>
                <a:gd name="connsiteX1" fmla="*/ 1084081 w 2330418"/>
                <a:gd name="connsiteY1" fmla="*/ 535677 h 1295171"/>
                <a:gd name="connsiteX2" fmla="*/ 1737301 w 2330418"/>
                <a:gd name="connsiteY2" fmla="*/ 26978 h 1295171"/>
                <a:gd name="connsiteX3" fmla="*/ 2330381 w 2330418"/>
                <a:gd name="connsiteY3" fmla="*/ 413125 h 1295171"/>
                <a:gd name="connsiteX4" fmla="*/ 1763238 w 2330418"/>
                <a:gd name="connsiteY4" fmla="*/ 861101 h 1295171"/>
                <a:gd name="connsiteX5" fmla="*/ 1123585 w 2330418"/>
                <a:gd name="connsiteY5" fmla="*/ 1295171 h 1295171"/>
                <a:gd name="connsiteX0" fmla="*/ 0 w 2330418"/>
                <a:gd name="connsiteY0" fmla="*/ 154576 h 861102"/>
                <a:gd name="connsiteX1" fmla="*/ 1084081 w 2330418"/>
                <a:gd name="connsiteY1" fmla="*/ 535677 h 861102"/>
                <a:gd name="connsiteX2" fmla="*/ 1737301 w 2330418"/>
                <a:gd name="connsiteY2" fmla="*/ 26978 h 861102"/>
                <a:gd name="connsiteX3" fmla="*/ 2330381 w 2330418"/>
                <a:gd name="connsiteY3" fmla="*/ 413125 h 861102"/>
                <a:gd name="connsiteX4" fmla="*/ 1763238 w 2330418"/>
                <a:gd name="connsiteY4" fmla="*/ 861101 h 861102"/>
                <a:gd name="connsiteX0" fmla="*/ 0 w 2330381"/>
                <a:gd name="connsiteY0" fmla="*/ 154576 h 694614"/>
                <a:gd name="connsiteX1" fmla="*/ 1084081 w 2330381"/>
                <a:gd name="connsiteY1" fmla="*/ 535677 h 694614"/>
                <a:gd name="connsiteX2" fmla="*/ 1737301 w 2330381"/>
                <a:gd name="connsiteY2" fmla="*/ 26978 h 694614"/>
                <a:gd name="connsiteX3" fmla="*/ 2330381 w 2330381"/>
                <a:gd name="connsiteY3" fmla="*/ 413125 h 69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381" h="694614">
                  <a:moveTo>
                    <a:pt x="0" y="154576"/>
                  </a:moveTo>
                  <a:cubicBezTo>
                    <a:pt x="923450" y="1061350"/>
                    <a:pt x="794531" y="556943"/>
                    <a:pt x="1084081" y="535677"/>
                  </a:cubicBezTo>
                  <a:cubicBezTo>
                    <a:pt x="1373631" y="514411"/>
                    <a:pt x="1116087" y="-139020"/>
                    <a:pt x="1737301" y="26978"/>
                  </a:cubicBezTo>
                  <a:cubicBezTo>
                    <a:pt x="2357260" y="316882"/>
                    <a:pt x="2326058" y="274105"/>
                    <a:pt x="2330381" y="413125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DA820C-02B1-43DA-A9D8-4D4324A0E85A}"/>
                </a:ext>
              </a:extLst>
            </p:cNvPr>
            <p:cNvSpPr/>
            <p:nvPr/>
          </p:nvSpPr>
          <p:spPr>
            <a:xfrm rot="16200000">
              <a:off x="9128933" y="5221065"/>
              <a:ext cx="193625" cy="229452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C58B80-C102-4A33-AA2F-0B64BCB6E7CA}"/>
                </a:ext>
              </a:extLst>
            </p:cNvPr>
            <p:cNvSpPr txBox="1"/>
            <p:nvPr/>
          </p:nvSpPr>
          <p:spPr>
            <a:xfrm>
              <a:off x="8942675" y="5836963"/>
              <a:ext cx="899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Block 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4097ED-DBE6-4A16-A1A8-46C1594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3218" y="5018433"/>
              <a:ext cx="605855" cy="37371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792B97-62B8-FB0C-F74D-AD92AA42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87" b="-1"/>
          <a:stretch/>
        </p:blipFill>
        <p:spPr>
          <a:xfrm>
            <a:off x="1853096" y="3857658"/>
            <a:ext cx="5214933" cy="159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1F221-4859-3150-1E89-B5E45AC8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7" y="1656622"/>
            <a:ext cx="5022321" cy="7493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0B369-7D3C-6C2B-988C-AADFCC29B6BC}"/>
              </a:ext>
            </a:extLst>
          </p:cNvPr>
          <p:cNvGrpSpPr/>
          <p:nvPr/>
        </p:nvGrpSpPr>
        <p:grpSpPr>
          <a:xfrm>
            <a:off x="7482840" y="1547433"/>
            <a:ext cx="1772916" cy="1104328"/>
            <a:chOff x="7576621" y="1440195"/>
            <a:chExt cx="1992515" cy="12411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D5681F-ECE4-0E6A-5A53-3288AB431592}"/>
                </a:ext>
              </a:extLst>
            </p:cNvPr>
            <p:cNvGrpSpPr/>
            <p:nvPr/>
          </p:nvGrpSpPr>
          <p:grpSpPr>
            <a:xfrm>
              <a:off x="7870646" y="1440195"/>
              <a:ext cx="1698490" cy="1241114"/>
              <a:chOff x="7844646" y="1362468"/>
              <a:chExt cx="1698490" cy="1241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54410FF-7CA2-04BC-1B32-C4EF1962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646" y="1362468"/>
                <a:ext cx="1698490" cy="2647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F45A7DD-23C9-FC45-9CD6-BB8DEFF91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651" y="1940041"/>
                <a:ext cx="1314322" cy="663541"/>
              </a:xfrm>
              <a:prstGeom prst="rect">
                <a:avLst/>
              </a:prstGeom>
            </p:spPr>
          </p:pic>
        </p:grp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ED3C1F9-223A-5A32-88C0-69AC7BD16C01}"/>
                </a:ext>
              </a:extLst>
            </p:cNvPr>
            <p:cNvSpPr/>
            <p:nvPr/>
          </p:nvSpPr>
          <p:spPr>
            <a:xfrm flipH="1">
              <a:off x="7576621" y="1481422"/>
              <a:ext cx="116212" cy="1037217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DF70B-D91C-16C4-FD5B-DE27D324624A}"/>
              </a:ext>
            </a:extLst>
          </p:cNvPr>
          <p:cNvGrpSpPr/>
          <p:nvPr/>
        </p:nvGrpSpPr>
        <p:grpSpPr>
          <a:xfrm>
            <a:off x="2369555" y="5601330"/>
            <a:ext cx="3256943" cy="937582"/>
            <a:chOff x="2221172" y="5703124"/>
            <a:chExt cx="3685705" cy="10610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073" y="5703124"/>
              <a:ext cx="1571307" cy="2516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3073" y="6119907"/>
              <a:ext cx="1755448" cy="2516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8528" y="6512480"/>
              <a:ext cx="3308349" cy="251655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2221172" y="5776843"/>
              <a:ext cx="117923" cy="96016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675-8840-D60F-443E-CEECF1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97D0F-616B-A4E7-002C-B13D247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1BB5-9092-B1A1-B64E-215C10A3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3" y="3911739"/>
            <a:ext cx="5807475" cy="29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22577-CC4A-C1AB-E675-CA387C36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1" y="1156465"/>
            <a:ext cx="5521218" cy="6078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43043-D469-14AC-B03A-672E14D3307E}"/>
              </a:ext>
            </a:extLst>
          </p:cNvPr>
          <p:cNvCxnSpPr>
            <a:cxnSpLocks/>
          </p:cNvCxnSpPr>
          <p:nvPr/>
        </p:nvCxnSpPr>
        <p:spPr>
          <a:xfrm>
            <a:off x="415729" y="1648207"/>
            <a:ext cx="0" cy="212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BA717C-6E15-3BEB-9F72-B34EF0DE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71" y="4629416"/>
            <a:ext cx="5538124" cy="159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06871-2A1B-3813-7E7E-4797B5A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7" y="1197840"/>
            <a:ext cx="5777813" cy="9774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58B5-11B1-4C10-A3DE-921488E1C53E}"/>
              </a:ext>
            </a:extLst>
          </p:cNvPr>
          <p:cNvCxnSpPr>
            <a:cxnSpLocks/>
          </p:cNvCxnSpPr>
          <p:nvPr/>
        </p:nvCxnSpPr>
        <p:spPr>
          <a:xfrm>
            <a:off x="9288628" y="2214653"/>
            <a:ext cx="0" cy="50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D453C9-841B-08D5-FB8D-51583974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44" y="2844554"/>
            <a:ext cx="5987156" cy="14570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7DDBFB-D82B-E0F6-1A3D-7DE9F2BD41D0}"/>
              </a:ext>
            </a:extLst>
          </p:cNvPr>
          <p:cNvCxnSpPr>
            <a:cxnSpLocks/>
          </p:cNvCxnSpPr>
          <p:nvPr/>
        </p:nvCxnSpPr>
        <p:spPr>
          <a:xfrm>
            <a:off x="9259085" y="4122554"/>
            <a:ext cx="0" cy="628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D2E63D-9347-E6E2-9BEC-889875274271}"/>
              </a:ext>
            </a:extLst>
          </p:cNvPr>
          <p:cNvCxnSpPr/>
          <p:nvPr/>
        </p:nvCxnSpPr>
        <p:spPr>
          <a:xfrm>
            <a:off x="6096000" y="936653"/>
            <a:ext cx="0" cy="592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F97F3A-A6C0-8584-300D-3665A7BA9557}"/>
              </a:ext>
            </a:extLst>
          </p:cNvPr>
          <p:cNvSpPr txBox="1"/>
          <p:nvPr/>
        </p:nvSpPr>
        <p:spPr>
          <a:xfrm>
            <a:off x="511298" y="3290500"/>
            <a:ext cx="161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Large N,   kb &lt;&lt;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DBC6-8D7F-487D-FADA-529724B2CF47}"/>
              </a:ext>
            </a:extLst>
          </p:cNvPr>
          <p:cNvSpPr txBox="1"/>
          <p:nvPr/>
        </p:nvSpPr>
        <p:spPr>
          <a:xfrm>
            <a:off x="9404158" y="2218984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Generalize to whole chain with free internal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7B8B1-8234-D488-837A-31084C172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4" y="3184229"/>
            <a:ext cx="3011698" cy="522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7F7-75CF-54CD-93F7-EC506B896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7" y="1658461"/>
            <a:ext cx="1734290" cy="4432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78F9CD-7D22-B34A-417A-8C8A948020AF}"/>
              </a:ext>
            </a:extLst>
          </p:cNvPr>
          <p:cNvGrpSpPr/>
          <p:nvPr/>
        </p:nvGrpSpPr>
        <p:grpSpPr>
          <a:xfrm>
            <a:off x="485976" y="2273013"/>
            <a:ext cx="5537893" cy="824997"/>
            <a:chOff x="653575" y="2354764"/>
            <a:chExt cx="5537893" cy="8249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3E5049-3304-5BD5-0102-E77DA57E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5213"/>
            <a:stretch/>
          </p:blipFill>
          <p:spPr>
            <a:xfrm>
              <a:off x="2146783" y="2379634"/>
              <a:ext cx="4044685" cy="80012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25975E-5578-424E-FB35-AFDB29BEF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1276" b="61756"/>
            <a:stretch/>
          </p:blipFill>
          <p:spPr>
            <a:xfrm>
              <a:off x="653575" y="2354764"/>
              <a:ext cx="1734290" cy="5229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6F4F33-8531-D3E5-A546-53A1C2F7B43D}"/>
              </a:ext>
            </a:extLst>
          </p:cNvPr>
          <p:cNvGrpSpPr/>
          <p:nvPr/>
        </p:nvGrpSpPr>
        <p:grpSpPr>
          <a:xfrm>
            <a:off x="2394141" y="1662330"/>
            <a:ext cx="2168599" cy="523472"/>
            <a:chOff x="2458868" y="1615666"/>
            <a:chExt cx="2168599" cy="52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91E18A-191F-B26E-CCA6-7EAF61A9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071" b="1842"/>
            <a:stretch/>
          </p:blipFill>
          <p:spPr>
            <a:xfrm>
              <a:off x="3484064" y="1655347"/>
              <a:ext cx="1143403" cy="459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1C1CFE-7E8D-FA3E-2032-B78FE750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8868" y="1615666"/>
              <a:ext cx="987459" cy="5234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D77198-C485-BF22-F27B-8C9FF453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6923" y="1813203"/>
              <a:ext cx="770544" cy="17848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98AD0-0D56-0FAC-C2AE-DA818F0CCF07}"/>
              </a:ext>
            </a:extLst>
          </p:cNvPr>
          <p:cNvSpPr/>
          <p:nvPr/>
        </p:nvSpPr>
        <p:spPr>
          <a:xfrm>
            <a:off x="1242060" y="2381413"/>
            <a:ext cx="59018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F29A2-B389-B1BF-4EC1-31F791F1F384}"/>
              </a:ext>
            </a:extLst>
          </p:cNvPr>
          <p:cNvSpPr/>
          <p:nvPr/>
        </p:nvSpPr>
        <p:spPr>
          <a:xfrm>
            <a:off x="3571135" y="1306850"/>
            <a:ext cx="685513" cy="28647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C53-348A-FEEC-58C5-8CD69AB7E4A5}"/>
              </a:ext>
            </a:extLst>
          </p:cNvPr>
          <p:cNvSpPr/>
          <p:nvPr/>
        </p:nvSpPr>
        <p:spPr>
          <a:xfrm>
            <a:off x="3329224" y="1311010"/>
            <a:ext cx="241911" cy="28647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B03242-2ED7-A13C-422A-DBB82CA25A96}"/>
              </a:ext>
            </a:extLst>
          </p:cNvPr>
          <p:cNvSpPr/>
          <p:nvPr/>
        </p:nvSpPr>
        <p:spPr>
          <a:xfrm>
            <a:off x="3298381" y="4217455"/>
            <a:ext cx="204174" cy="24178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29AC03-D013-D1EB-F6AE-7C4712B7DA88}"/>
              </a:ext>
            </a:extLst>
          </p:cNvPr>
          <p:cNvSpPr/>
          <p:nvPr/>
        </p:nvSpPr>
        <p:spPr>
          <a:xfrm>
            <a:off x="1366429" y="1317057"/>
            <a:ext cx="1853952" cy="2864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E0ABBD-7404-F2E7-24B4-AC89F7B25E42}"/>
              </a:ext>
            </a:extLst>
          </p:cNvPr>
          <p:cNvSpPr/>
          <p:nvPr/>
        </p:nvSpPr>
        <p:spPr>
          <a:xfrm>
            <a:off x="2701712" y="3193045"/>
            <a:ext cx="186158" cy="1858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26A3B-CD0F-28E5-52C7-27A69E8801D9}"/>
              </a:ext>
            </a:extLst>
          </p:cNvPr>
          <p:cNvSpPr txBox="1"/>
          <p:nvPr/>
        </p:nvSpPr>
        <p:spPr>
          <a:xfrm>
            <a:off x="131585" y="1006612"/>
            <a:ext cx="170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Probability of R with 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6D386-F3F0-FF18-F900-208D8E05A0B2}"/>
              </a:ext>
            </a:extLst>
          </p:cNvPr>
          <p:cNvSpPr txBox="1"/>
          <p:nvPr/>
        </p:nvSpPr>
        <p:spPr>
          <a:xfrm>
            <a:off x="3969089" y="1039303"/>
            <a:ext cx="182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Bond vector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9ACF-4A7C-72F5-A7B0-184C417DA84A}"/>
              </a:ext>
            </a:extLst>
          </p:cNvPr>
          <p:cNvSpPr txBox="1"/>
          <p:nvPr/>
        </p:nvSpPr>
        <p:spPr>
          <a:xfrm>
            <a:off x="6240263" y="1039302"/>
            <a:ext cx="174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Local Fluctuation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D460-5D24-4C6F-006B-4B6E62283072}"/>
              </a:ext>
            </a:extLst>
          </p:cNvPr>
          <p:cNvSpPr txBox="1"/>
          <p:nvPr/>
        </p:nvSpPr>
        <p:spPr>
          <a:xfrm>
            <a:off x="9319133" y="4179458"/>
            <a:ext cx="22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Configurational integral with free ends</a:t>
            </a:r>
          </a:p>
        </p:txBody>
      </p:sp>
    </p:spTree>
    <p:extLst>
      <p:ext uri="{BB962C8B-B14F-4D97-AF65-F5344CB8AC3E}">
        <p14:creationId xmlns:p14="http://schemas.microsoft.com/office/powerpoint/2010/main" val="35083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8A8E-1432-8C81-C054-675F66A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Particle-to-Field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152EC-B33A-962C-4FBC-8D9C453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D4DBC-B43E-77CA-3C77-3E77B833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48" y="1018973"/>
            <a:ext cx="2319598" cy="11212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5B4A0E-E218-C0EC-B502-70BA25E5B40A}"/>
              </a:ext>
            </a:extLst>
          </p:cNvPr>
          <p:cNvCxnSpPr>
            <a:cxnSpLocks/>
          </p:cNvCxnSpPr>
          <p:nvPr/>
        </p:nvCxnSpPr>
        <p:spPr>
          <a:xfrm>
            <a:off x="9628094" y="936653"/>
            <a:ext cx="0" cy="12858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C208D-D7F8-3BF6-443C-FB787F53B0E8}"/>
              </a:ext>
            </a:extLst>
          </p:cNvPr>
          <p:cNvCxnSpPr>
            <a:cxnSpLocks/>
          </p:cNvCxnSpPr>
          <p:nvPr/>
        </p:nvCxnSpPr>
        <p:spPr>
          <a:xfrm>
            <a:off x="9628094" y="2222532"/>
            <a:ext cx="2563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8F402-362D-DDD1-EF04-147596E6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5" y="1142831"/>
            <a:ext cx="6330200" cy="2714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F82946-386D-E254-E155-76AB225F8C3A}"/>
              </a:ext>
            </a:extLst>
          </p:cNvPr>
          <p:cNvSpPr/>
          <p:nvPr/>
        </p:nvSpPr>
        <p:spPr>
          <a:xfrm>
            <a:off x="1007783" y="2298228"/>
            <a:ext cx="3492487" cy="1559397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4CA3C9-8AB4-BE22-F613-83B9A228CFA5}"/>
              </a:ext>
            </a:extLst>
          </p:cNvPr>
          <p:cNvSpPr/>
          <p:nvPr/>
        </p:nvSpPr>
        <p:spPr>
          <a:xfrm>
            <a:off x="1212849" y="1233728"/>
            <a:ext cx="946151" cy="50946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DA7E4-C53D-DB68-F14A-73F290101C41}"/>
              </a:ext>
            </a:extLst>
          </p:cNvPr>
          <p:cNvSpPr/>
          <p:nvPr/>
        </p:nvSpPr>
        <p:spPr>
          <a:xfrm>
            <a:off x="9662843" y="1828800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8E124-1E8A-0550-94EF-440F635F4ADC}"/>
              </a:ext>
            </a:extLst>
          </p:cNvPr>
          <p:cNvSpPr/>
          <p:nvPr/>
        </p:nvSpPr>
        <p:spPr>
          <a:xfrm>
            <a:off x="9665050" y="1103608"/>
            <a:ext cx="159368" cy="276223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1475A-A933-8326-0782-ED95D386524E}"/>
              </a:ext>
            </a:extLst>
          </p:cNvPr>
          <p:cNvSpPr/>
          <p:nvPr/>
        </p:nvSpPr>
        <p:spPr>
          <a:xfrm>
            <a:off x="9662843" y="1466965"/>
            <a:ext cx="159368" cy="27622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E6CFF8-9602-5BC4-6B59-910BEBD07B1C}"/>
              </a:ext>
            </a:extLst>
          </p:cNvPr>
          <p:cNvSpPr/>
          <p:nvPr/>
        </p:nvSpPr>
        <p:spPr>
          <a:xfrm>
            <a:off x="3524250" y="1894174"/>
            <a:ext cx="791038" cy="36233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0E1531-BFA5-E415-55D1-F174AE11F9CE}"/>
              </a:ext>
            </a:extLst>
          </p:cNvPr>
          <p:cNvSpPr/>
          <p:nvPr/>
        </p:nvSpPr>
        <p:spPr>
          <a:xfrm>
            <a:off x="2868614" y="2397112"/>
            <a:ext cx="1011236" cy="306833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7028DF-3BAA-CA50-A09E-A065F789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" y="4175072"/>
            <a:ext cx="9568962" cy="25464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198242E-7E2E-13C6-6613-B84CA17EA5F3}"/>
              </a:ext>
            </a:extLst>
          </p:cNvPr>
          <p:cNvSpPr/>
          <p:nvPr/>
        </p:nvSpPr>
        <p:spPr>
          <a:xfrm>
            <a:off x="1556599" y="4349651"/>
            <a:ext cx="244633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A85826-BCD3-C85A-9DC3-DF7F3D90CD91}"/>
              </a:ext>
            </a:extLst>
          </p:cNvPr>
          <p:cNvSpPr/>
          <p:nvPr/>
        </p:nvSpPr>
        <p:spPr>
          <a:xfrm>
            <a:off x="2934549" y="4973931"/>
            <a:ext cx="1068386" cy="30683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6F0F27-A17B-772C-FDC5-A09305B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5" y="1096029"/>
            <a:ext cx="9771800" cy="279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D0082-6A93-DD72-086B-30C3442C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Particle-to-Field Transform (2) &amp; Qs, </a:t>
            </a:r>
            <a:r>
              <a:rPr lang="en-US" dirty="0" err="1"/>
              <a:t>Qp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4F7A-E855-0662-D65E-A6FA000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5603E-3E9F-8A1B-EBD9-B80477165A83}"/>
              </a:ext>
            </a:extLst>
          </p:cNvPr>
          <p:cNvSpPr/>
          <p:nvPr/>
        </p:nvSpPr>
        <p:spPr>
          <a:xfrm>
            <a:off x="2771774" y="3089723"/>
            <a:ext cx="485775" cy="5715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E1FEF-DEAC-9FC7-C494-F62A79E1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0"/>
          <a:stretch/>
        </p:blipFill>
        <p:spPr>
          <a:xfrm>
            <a:off x="268728" y="4096561"/>
            <a:ext cx="5693922" cy="119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2D6A9-9346-FD4A-0C35-DB595846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0" b="49259"/>
          <a:stretch/>
        </p:blipFill>
        <p:spPr>
          <a:xfrm>
            <a:off x="6814790" y="4096561"/>
            <a:ext cx="5377210" cy="701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7CBF1-E99E-B5FE-AD2E-EDEE1CD8D033}"/>
              </a:ext>
            </a:extLst>
          </p:cNvPr>
          <p:cNvSpPr/>
          <p:nvPr/>
        </p:nvSpPr>
        <p:spPr>
          <a:xfrm>
            <a:off x="5600700" y="3123894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69B71-1A6C-6746-4D7B-18A334349B54}"/>
              </a:ext>
            </a:extLst>
          </p:cNvPr>
          <p:cNvSpPr/>
          <p:nvPr/>
        </p:nvSpPr>
        <p:spPr>
          <a:xfrm>
            <a:off x="6905624" y="3118036"/>
            <a:ext cx="361950" cy="428625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F967F-8DC7-C6C8-8D07-775CF024415D}"/>
              </a:ext>
            </a:extLst>
          </p:cNvPr>
          <p:cNvSpPr/>
          <p:nvPr/>
        </p:nvSpPr>
        <p:spPr>
          <a:xfrm>
            <a:off x="1809751" y="4255937"/>
            <a:ext cx="380999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C893D4-F893-1DA2-BA17-ED38FD89264D}"/>
              </a:ext>
            </a:extLst>
          </p:cNvPr>
          <p:cNvSpPr/>
          <p:nvPr/>
        </p:nvSpPr>
        <p:spPr>
          <a:xfrm>
            <a:off x="1225253" y="4862987"/>
            <a:ext cx="460672" cy="2805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1A1EB-6641-65DD-9527-623E7EFA0B3B}"/>
              </a:ext>
            </a:extLst>
          </p:cNvPr>
          <p:cNvCxnSpPr/>
          <p:nvPr/>
        </p:nvCxnSpPr>
        <p:spPr>
          <a:xfrm>
            <a:off x="6126962" y="4396193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2B956E-1FC8-7181-CCAF-1154A1C5748C}"/>
              </a:ext>
            </a:extLst>
          </p:cNvPr>
          <p:cNvCxnSpPr/>
          <p:nvPr/>
        </p:nvCxnSpPr>
        <p:spPr>
          <a:xfrm>
            <a:off x="6126962" y="5003244"/>
            <a:ext cx="561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692A2-D5C7-E7BE-D394-1CBD4F94659F}"/>
              </a:ext>
            </a:extLst>
          </p:cNvPr>
          <p:cNvSpPr/>
          <p:nvPr/>
        </p:nvSpPr>
        <p:spPr>
          <a:xfrm>
            <a:off x="7400924" y="1807372"/>
            <a:ext cx="828676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E8F81-6249-E608-3393-25629BF30AE0}"/>
              </a:ext>
            </a:extLst>
          </p:cNvPr>
          <p:cNvSpPr/>
          <p:nvPr/>
        </p:nvSpPr>
        <p:spPr>
          <a:xfrm>
            <a:off x="4933951" y="1110013"/>
            <a:ext cx="2986882" cy="32394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D9CB-0BEF-D140-0238-1A2627CF901E}"/>
              </a:ext>
            </a:extLst>
          </p:cNvPr>
          <p:cNvSpPr/>
          <p:nvPr/>
        </p:nvSpPr>
        <p:spPr>
          <a:xfrm>
            <a:off x="8229599" y="4066391"/>
            <a:ext cx="1057275" cy="6596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77FB9C-A67F-9C65-142E-5D7B1EFCB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5" y="4772067"/>
            <a:ext cx="4558798" cy="543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4541DC-EDC5-66AA-A7DB-0AC0C7CB306B}"/>
              </a:ext>
            </a:extLst>
          </p:cNvPr>
          <p:cNvSpPr/>
          <p:nvPr/>
        </p:nvSpPr>
        <p:spPr>
          <a:xfrm>
            <a:off x="5962650" y="2143762"/>
            <a:ext cx="726286" cy="2703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9558B-F942-DACE-A107-40C9F658A5E9}"/>
              </a:ext>
            </a:extLst>
          </p:cNvPr>
          <p:cNvSpPr/>
          <p:nvPr/>
        </p:nvSpPr>
        <p:spPr>
          <a:xfrm>
            <a:off x="7400924" y="4772067"/>
            <a:ext cx="1047751" cy="4634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6231D2-1E0B-94B2-132E-3B53CC0D725B}"/>
              </a:ext>
            </a:extLst>
          </p:cNvPr>
          <p:cNvSpPr/>
          <p:nvPr/>
        </p:nvSpPr>
        <p:spPr>
          <a:xfrm>
            <a:off x="3640540" y="1931492"/>
            <a:ext cx="403247" cy="3474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863B5-FF2E-216C-DBC1-465191A7FDD6}"/>
              </a:ext>
            </a:extLst>
          </p:cNvPr>
          <p:cNvSpPr/>
          <p:nvPr/>
        </p:nvSpPr>
        <p:spPr>
          <a:xfrm>
            <a:off x="2581275" y="3089723"/>
            <a:ext cx="190499" cy="5715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44121-4154-C693-6BB1-5320E4AE8023}"/>
              </a:ext>
            </a:extLst>
          </p:cNvPr>
          <p:cNvSpPr/>
          <p:nvPr/>
        </p:nvSpPr>
        <p:spPr>
          <a:xfrm>
            <a:off x="4516875" y="4304411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5BD82-589C-D147-B1C1-9C6A5899BAB9}"/>
              </a:ext>
            </a:extLst>
          </p:cNvPr>
          <p:cNvSpPr/>
          <p:nvPr/>
        </p:nvSpPr>
        <p:spPr>
          <a:xfrm>
            <a:off x="4516876" y="4862987"/>
            <a:ext cx="190499" cy="28574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3EE7-3D39-3AD0-54CC-96402F9DCAB1}"/>
              </a:ext>
            </a:extLst>
          </p:cNvPr>
          <p:cNvCxnSpPr/>
          <p:nvPr/>
        </p:nvCxnSpPr>
        <p:spPr>
          <a:xfrm>
            <a:off x="2771774" y="3661223"/>
            <a:ext cx="1656791" cy="594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65611-B06A-A28D-A644-76BEBC94A077}"/>
              </a:ext>
            </a:extLst>
          </p:cNvPr>
          <p:cNvSpPr txBox="1"/>
          <p:nvPr/>
        </p:nvSpPr>
        <p:spPr>
          <a:xfrm>
            <a:off x="3600169" y="3706332"/>
            <a:ext cx="129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Cancels out</a:t>
            </a:r>
          </a:p>
        </p:txBody>
      </p:sp>
    </p:spTree>
    <p:extLst>
      <p:ext uri="{BB962C8B-B14F-4D97-AF65-F5344CB8AC3E}">
        <p14:creationId xmlns:p14="http://schemas.microsoft.com/office/powerpoint/2010/main" val="44803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28BEF4-F8ED-B4C9-79BD-036AC22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1657328"/>
            <a:ext cx="7259063" cy="1867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56EC61-FC49-8A76-3586-48A9D508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07" b="65594"/>
          <a:stretch/>
        </p:blipFill>
        <p:spPr>
          <a:xfrm>
            <a:off x="30632" y="5773102"/>
            <a:ext cx="4061730" cy="69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8EF87-30BF-D564-C209-28309EE8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1733"/>
            <a:ext cx="8855736" cy="141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ECD69-2134-709E-D47B-A478EEB4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Hubbard-</a:t>
            </a:r>
            <a:r>
              <a:rPr lang="en-US" dirty="0" err="1"/>
              <a:t>Stratonovich</a:t>
            </a:r>
            <a:r>
              <a:rPr lang="en-US" dirty="0"/>
              <a:t>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21064-7EA1-E01D-60AB-34EC2A6B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81AE-7DE7-A118-8479-D269E71D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" y="1097625"/>
            <a:ext cx="3108399" cy="30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D724D-7598-71DC-7B5E-3EF52C45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09" y="1069174"/>
            <a:ext cx="3196802" cy="3308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4A38A5-223B-3FAC-1589-A1DBF1812627}"/>
              </a:ext>
            </a:extLst>
          </p:cNvPr>
          <p:cNvGrpSpPr/>
          <p:nvPr/>
        </p:nvGrpSpPr>
        <p:grpSpPr>
          <a:xfrm>
            <a:off x="5887579" y="3646925"/>
            <a:ext cx="6304421" cy="683155"/>
            <a:chOff x="2787794" y="3834965"/>
            <a:chExt cx="7213060" cy="7816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DBB6A2-F522-8883-E8A2-53BB783B24CD}"/>
                </a:ext>
              </a:extLst>
            </p:cNvPr>
            <p:cNvGrpSpPr/>
            <p:nvPr/>
          </p:nvGrpSpPr>
          <p:grpSpPr>
            <a:xfrm>
              <a:off x="2787794" y="3834965"/>
              <a:ext cx="5298931" cy="781616"/>
              <a:chOff x="3311669" y="4150177"/>
              <a:chExt cx="5298931" cy="78161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493869-DFEE-F79F-9C92-9A04A636C3CC}"/>
                  </a:ext>
                </a:extLst>
              </p:cNvPr>
              <p:cNvGrpSpPr/>
              <p:nvPr/>
            </p:nvGrpSpPr>
            <p:grpSpPr>
              <a:xfrm>
                <a:off x="3416444" y="4196184"/>
                <a:ext cx="5127481" cy="735609"/>
                <a:chOff x="3435494" y="4057569"/>
                <a:chExt cx="5759162" cy="82623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B8AFE33-3552-BA46-3C16-36C9920EE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5494" y="4057569"/>
                  <a:ext cx="5759162" cy="38155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F5A9432-CAE4-5E6F-D2F7-55F8CDA2B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927" y="4513818"/>
                  <a:ext cx="2762548" cy="369984"/>
                </a:xfrm>
                <a:prstGeom prst="rect">
                  <a:avLst/>
                </a:prstGeom>
              </p:spPr>
            </p:pic>
          </p:grp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C0A78D23-DBD9-CC6F-8A74-A3FD6A428DC1}"/>
                  </a:ext>
                </a:extLst>
              </p:cNvPr>
              <p:cNvSpPr/>
              <p:nvPr/>
            </p:nvSpPr>
            <p:spPr>
              <a:xfrm>
                <a:off x="3311669" y="4150177"/>
                <a:ext cx="5298931" cy="781616"/>
              </a:xfrm>
              <a:prstGeom prst="bracketPair">
                <a:avLst>
                  <a:gd name="adj" fmla="val 197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8BC1C-D844-B164-DE58-069585C6B572}"/>
                </a:ext>
              </a:extLst>
            </p:cNvPr>
            <p:cNvSpPr txBox="1"/>
            <p:nvPr/>
          </p:nvSpPr>
          <p:spPr>
            <a:xfrm>
              <a:off x="8172830" y="4050825"/>
              <a:ext cx="1828024" cy="352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Constant, ignored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E022F7-CC16-7C6C-2834-28040236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746" y="3628667"/>
            <a:ext cx="3593940" cy="6949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F7E9-2DD5-D1E8-641E-4B870165F826}"/>
              </a:ext>
            </a:extLst>
          </p:cNvPr>
          <p:cNvCxnSpPr/>
          <p:nvPr/>
        </p:nvCxnSpPr>
        <p:spPr>
          <a:xfrm>
            <a:off x="0" y="151104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F7615E-352F-FFE7-99DB-347AEA4083DA}"/>
              </a:ext>
            </a:extLst>
          </p:cNvPr>
          <p:cNvCxnSpPr>
            <a:cxnSpLocks/>
          </p:cNvCxnSpPr>
          <p:nvPr/>
        </p:nvCxnSpPr>
        <p:spPr>
          <a:xfrm>
            <a:off x="3838575" y="1243495"/>
            <a:ext cx="10953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5EFCB-32CC-D6CE-9B35-95B7D9DEE75A}"/>
              </a:ext>
            </a:extLst>
          </p:cNvPr>
          <p:cNvSpPr/>
          <p:nvPr/>
        </p:nvSpPr>
        <p:spPr>
          <a:xfrm>
            <a:off x="5266943" y="2953462"/>
            <a:ext cx="82905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49DB05-F4EA-84B7-F219-22804905937C}"/>
              </a:ext>
            </a:extLst>
          </p:cNvPr>
          <p:cNvSpPr/>
          <p:nvPr/>
        </p:nvSpPr>
        <p:spPr>
          <a:xfrm>
            <a:off x="2449667" y="5881132"/>
            <a:ext cx="1642694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A3068-51FE-4747-F99B-B7295570C914}"/>
              </a:ext>
            </a:extLst>
          </p:cNvPr>
          <p:cNvCxnSpPr>
            <a:cxnSpLocks/>
          </p:cNvCxnSpPr>
          <p:nvPr/>
        </p:nvCxnSpPr>
        <p:spPr>
          <a:xfrm>
            <a:off x="153457" y="6525706"/>
            <a:ext cx="20606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0EF329-5791-8FC9-24F9-5470D856A534}"/>
              </a:ext>
            </a:extLst>
          </p:cNvPr>
          <p:cNvSpPr txBox="1"/>
          <p:nvPr/>
        </p:nvSpPr>
        <p:spPr>
          <a:xfrm>
            <a:off x="391087" y="6552608"/>
            <a:ext cx="1383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Electrolyte GCE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166971-005A-4E6F-02E3-99974EF02F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170" y="6253469"/>
            <a:ext cx="1898301" cy="27223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549DB7-5A85-54DC-F26B-E365FA87334A}"/>
              </a:ext>
            </a:extLst>
          </p:cNvPr>
          <p:cNvCxnSpPr>
            <a:cxnSpLocks/>
          </p:cNvCxnSpPr>
          <p:nvPr/>
        </p:nvCxnSpPr>
        <p:spPr>
          <a:xfrm>
            <a:off x="4172843" y="6130023"/>
            <a:ext cx="1995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1DDD55-1A8C-3FD7-6D8F-812707E0A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5359091"/>
            <a:ext cx="3468715" cy="33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0C9F2A-343F-36D7-8222-E3587BB47514}"/>
              </a:ext>
            </a:extLst>
          </p:cNvPr>
          <p:cNvSpPr/>
          <p:nvPr/>
        </p:nvSpPr>
        <p:spPr>
          <a:xfrm>
            <a:off x="704850" y="4534792"/>
            <a:ext cx="2343397" cy="51626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57C49A-2DCC-4A6F-74D3-E6B159D4936E}"/>
              </a:ext>
            </a:extLst>
          </p:cNvPr>
          <p:cNvCxnSpPr>
            <a:cxnSpLocks/>
          </p:cNvCxnSpPr>
          <p:nvPr/>
        </p:nvCxnSpPr>
        <p:spPr>
          <a:xfrm>
            <a:off x="1506071" y="3469731"/>
            <a:ext cx="0" cy="879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09CE3A-164E-5A9E-EEF7-F620AE61F805}"/>
              </a:ext>
            </a:extLst>
          </p:cNvPr>
          <p:cNvSpPr/>
          <p:nvPr/>
        </p:nvSpPr>
        <p:spPr>
          <a:xfrm>
            <a:off x="6254002" y="5237320"/>
            <a:ext cx="1138143" cy="51626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F548A6-E551-849C-A313-AF56D9E41F00}"/>
              </a:ext>
            </a:extLst>
          </p:cNvPr>
          <p:cNvSpPr/>
          <p:nvPr/>
        </p:nvSpPr>
        <p:spPr>
          <a:xfrm>
            <a:off x="6832355" y="4630649"/>
            <a:ext cx="329270" cy="3315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0FD4D-A349-42C9-A090-72D64E4C9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8" t="34958"/>
          <a:stretch/>
        </p:blipFill>
        <p:spPr>
          <a:xfrm>
            <a:off x="6274279" y="5813236"/>
            <a:ext cx="5741724" cy="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34DC-54FC-8C7D-4F04-BF8664F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Propagator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D40A-A9DB-C08E-E7B7-E1611F21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FCF5-B660-B20E-9E11-F80439B4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3" y="1107977"/>
            <a:ext cx="5986978" cy="74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2CFBD-1934-962A-3198-6BC9EED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3" y="1823092"/>
            <a:ext cx="6606189" cy="52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A5600-286F-FFE8-05B0-A82EB145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43"/>
          <a:stretch/>
        </p:blipFill>
        <p:spPr>
          <a:xfrm>
            <a:off x="847134" y="2375399"/>
            <a:ext cx="6972891" cy="551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55346-6696-4592-9317-75EF1B58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02" y="3159104"/>
            <a:ext cx="6233278" cy="36687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F155A-1B3B-B9CD-C327-C2C430E42FCA}"/>
              </a:ext>
            </a:extLst>
          </p:cNvPr>
          <p:cNvCxnSpPr/>
          <p:nvPr/>
        </p:nvCxnSpPr>
        <p:spPr>
          <a:xfrm>
            <a:off x="33337" y="3099628"/>
            <a:ext cx="121253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B77-BEBF-55E9-AEB5-9BCB3C6DFD50}"/>
              </a:ext>
            </a:extLst>
          </p:cNvPr>
          <p:cNvCxnSpPr>
            <a:cxnSpLocks/>
          </p:cNvCxnSpPr>
          <p:nvPr/>
        </p:nvCxnSpPr>
        <p:spPr>
          <a:xfrm>
            <a:off x="2164342" y="6258023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432D0-5454-01C9-6327-8BA983B176D6}"/>
              </a:ext>
            </a:extLst>
          </p:cNvPr>
          <p:cNvCxnSpPr>
            <a:cxnSpLocks/>
          </p:cNvCxnSpPr>
          <p:nvPr/>
        </p:nvCxnSpPr>
        <p:spPr>
          <a:xfrm>
            <a:off x="2164342" y="2870200"/>
            <a:ext cx="13218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B0B503-9E4C-1336-2149-54D12F254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60" y="3522070"/>
            <a:ext cx="1776413" cy="2826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764097-02F0-8041-0A14-6B0ED448C13D}"/>
              </a:ext>
            </a:extLst>
          </p:cNvPr>
          <p:cNvCxnSpPr>
            <a:cxnSpLocks/>
          </p:cNvCxnSpPr>
          <p:nvPr/>
        </p:nvCxnSpPr>
        <p:spPr>
          <a:xfrm>
            <a:off x="6095999" y="2799425"/>
            <a:ext cx="2171701" cy="835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F33A8D-73D3-F9D5-DC22-E50F37041138}"/>
              </a:ext>
            </a:extLst>
          </p:cNvPr>
          <p:cNvSpPr txBox="1"/>
          <p:nvPr/>
        </p:nvSpPr>
        <p:spPr>
          <a:xfrm>
            <a:off x="7820024" y="1324198"/>
            <a:ext cx="506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“Chain energy” between s1 and s2 in curve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258E-F571-A03F-AAE3-DAC8476187E9}"/>
              </a:ext>
            </a:extLst>
          </p:cNvPr>
          <p:cNvSpPr txBox="1"/>
          <p:nvPr/>
        </p:nvSpPr>
        <p:spPr>
          <a:xfrm>
            <a:off x="7820024" y="181358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“Propagator” from Boltzmann factor and known endpoints of chain end (0) and contour length 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477D9B-A781-AE9F-B871-51E4B9CA5567}"/>
              </a:ext>
            </a:extLst>
          </p:cNvPr>
          <p:cNvCxnSpPr>
            <a:cxnSpLocks/>
          </p:cNvCxnSpPr>
          <p:nvPr/>
        </p:nvCxnSpPr>
        <p:spPr>
          <a:xfrm>
            <a:off x="3216812" y="22606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45DD6-53EA-3D55-1259-BC28616E0E03}"/>
              </a:ext>
            </a:extLst>
          </p:cNvPr>
          <p:cNvCxnSpPr>
            <a:cxnSpLocks/>
          </p:cNvCxnSpPr>
          <p:nvPr/>
        </p:nvCxnSpPr>
        <p:spPr>
          <a:xfrm>
            <a:off x="387296" y="1684800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F275A6-96E9-BE9F-C281-58A7F3B18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80" y="3260336"/>
            <a:ext cx="1762890" cy="178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3A3C8-B6E2-AF6C-04F6-5C69AE617C8B}"/>
              </a:ext>
            </a:extLst>
          </p:cNvPr>
          <p:cNvSpPr txBox="1"/>
          <p:nvPr/>
        </p:nvSpPr>
        <p:spPr>
          <a:xfrm>
            <a:off x="7820024" y="2502948"/>
            <a:ext cx="198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Forward propagator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B9B364-8B9A-F33F-9D2E-F5B92A6F0914}"/>
              </a:ext>
            </a:extLst>
          </p:cNvPr>
          <p:cNvCxnSpPr>
            <a:cxnSpLocks/>
          </p:cNvCxnSpPr>
          <p:nvPr/>
        </p:nvCxnSpPr>
        <p:spPr>
          <a:xfrm>
            <a:off x="2711396" y="3634548"/>
            <a:ext cx="106246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66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C62F2A7-2514-B051-DDEB-619BA52C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9" y="1560447"/>
            <a:ext cx="3474720" cy="5829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77797-2462-B9B3-749B-2D51D37D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09" y="1511951"/>
            <a:ext cx="4754880" cy="672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C8AEF-2C93-D434-C37A-CED500FC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SCFT Build-up — Flowchart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6C56C-1112-E3D2-E305-A14510A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6EB8-3F14-7327-413D-8ED0F3BFF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71" b="30015"/>
          <a:stretch/>
        </p:blipFill>
        <p:spPr>
          <a:xfrm>
            <a:off x="2570185" y="2695129"/>
            <a:ext cx="4479406" cy="6812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78C9A4-2643-892A-D344-3F4271FF0C9F}"/>
              </a:ext>
            </a:extLst>
          </p:cNvPr>
          <p:cNvGrpSpPr/>
          <p:nvPr/>
        </p:nvGrpSpPr>
        <p:grpSpPr>
          <a:xfrm>
            <a:off x="19464" y="1044060"/>
            <a:ext cx="12172536" cy="400110"/>
            <a:chOff x="19464" y="1044060"/>
            <a:chExt cx="12172536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2884C0-30D2-F9FF-C779-F36B394A003E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657599" y="1244115"/>
              <a:ext cx="8534401" cy="157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A9746-C32A-8789-D9C3-D5D687F37369}"/>
                </a:ext>
              </a:extLst>
            </p:cNvPr>
            <p:cNvSpPr txBox="1"/>
            <p:nvPr/>
          </p:nvSpPr>
          <p:spPr>
            <a:xfrm>
              <a:off x="19464" y="1044060"/>
              <a:ext cx="363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PDE Solve (for iteration k)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B82E594-89B6-BBF2-E7B2-5886CCFBABC3}"/>
              </a:ext>
            </a:extLst>
          </p:cNvPr>
          <p:cNvGrpSpPr/>
          <p:nvPr/>
        </p:nvGrpSpPr>
        <p:grpSpPr>
          <a:xfrm>
            <a:off x="0" y="2319678"/>
            <a:ext cx="12172535" cy="400110"/>
            <a:chOff x="0" y="2238993"/>
            <a:chExt cx="12172535" cy="4001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8C674C-4323-3585-54AD-CBCFD34A601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479406" y="2439048"/>
              <a:ext cx="7693129" cy="2368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CD2C9-262F-89B3-B93D-49A8A91FF7AB}"/>
                </a:ext>
              </a:extLst>
            </p:cNvPr>
            <p:cNvSpPr txBox="1"/>
            <p:nvPr/>
          </p:nvSpPr>
          <p:spPr>
            <a:xfrm>
              <a:off x="0" y="2238993"/>
              <a:ext cx="4479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Propagate (using PDE solutions)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6139-170A-2E2C-D1DF-7D37066D435C}"/>
              </a:ext>
            </a:extLst>
          </p:cNvPr>
          <p:cNvGrpSpPr/>
          <p:nvPr/>
        </p:nvGrpSpPr>
        <p:grpSpPr>
          <a:xfrm>
            <a:off x="19465" y="4627912"/>
            <a:ext cx="5517734" cy="400110"/>
            <a:chOff x="19465" y="4627912"/>
            <a:chExt cx="5517734" cy="4001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6950F1E-58FC-A237-9675-F866BCBC91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4026742" y="4827967"/>
              <a:ext cx="1510457" cy="5433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FF2667-5359-ED8A-5AED-71DA65E46B5A}"/>
                </a:ext>
              </a:extLst>
            </p:cNvPr>
            <p:cNvSpPr txBox="1"/>
            <p:nvPr/>
          </p:nvSpPr>
          <p:spPr>
            <a:xfrm>
              <a:off x="19465" y="4627912"/>
              <a:ext cx="400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Check (for self-consistency)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C36533-2C65-8D31-FDFD-E193CA642C36}"/>
              </a:ext>
            </a:extLst>
          </p:cNvPr>
          <p:cNvGrpSpPr/>
          <p:nvPr/>
        </p:nvGrpSpPr>
        <p:grpSpPr>
          <a:xfrm>
            <a:off x="1549400" y="3150729"/>
            <a:ext cx="1884407" cy="901798"/>
            <a:chOff x="1549400" y="3150729"/>
            <a:chExt cx="1884407" cy="901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D1DF7C-6382-1DC7-7711-9609965E6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86" r="60225" b="53102"/>
            <a:stretch/>
          </p:blipFill>
          <p:spPr>
            <a:xfrm>
              <a:off x="1549400" y="3300585"/>
              <a:ext cx="1884407" cy="7519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2F1DF3-1573-D503-E2E8-1DA78D2F84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267" y="3150729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3A330-FCB6-686D-E05B-A6A12DAF8851}"/>
              </a:ext>
            </a:extLst>
          </p:cNvPr>
          <p:cNvGrpSpPr/>
          <p:nvPr/>
        </p:nvGrpSpPr>
        <p:grpSpPr>
          <a:xfrm>
            <a:off x="157185" y="3782537"/>
            <a:ext cx="4479406" cy="719849"/>
            <a:chOff x="157185" y="3782537"/>
            <a:chExt cx="4479406" cy="7198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77885-E526-5BD0-B632-EF6714EE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378" b="15640"/>
            <a:stretch/>
          </p:blipFill>
          <p:spPr>
            <a:xfrm>
              <a:off x="157185" y="4086673"/>
              <a:ext cx="4479406" cy="41571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1855F4B-F440-4F83-3757-D43B73EAE6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67" y="3782537"/>
              <a:ext cx="0" cy="363567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A0E5E2-0AE1-6E4C-B429-9BE57E3768BA}"/>
              </a:ext>
            </a:extLst>
          </p:cNvPr>
          <p:cNvGrpSpPr/>
          <p:nvPr/>
        </p:nvGrpSpPr>
        <p:grpSpPr>
          <a:xfrm>
            <a:off x="6868132" y="2799691"/>
            <a:ext cx="4624733" cy="1636611"/>
            <a:chOff x="6868132" y="2799691"/>
            <a:chExt cx="4624733" cy="16366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B4F80-A034-2894-7C16-5A5FD278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86" b="76657"/>
            <a:stretch/>
          </p:blipFill>
          <p:spPr>
            <a:xfrm>
              <a:off x="7095523" y="3327400"/>
              <a:ext cx="4397342" cy="623341"/>
            </a:xfrm>
            <a:prstGeom prst="rect">
              <a:avLst/>
            </a:prstGeom>
          </p:spPr>
        </p:pic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E0ADEBC1-16DD-3BC8-FA83-FB43C12854C1}"/>
                </a:ext>
              </a:extLst>
            </p:cNvPr>
            <p:cNvSpPr/>
            <p:nvPr/>
          </p:nvSpPr>
          <p:spPr>
            <a:xfrm>
              <a:off x="6868132" y="2799691"/>
              <a:ext cx="176613" cy="1636611"/>
            </a:xfrm>
            <a:prstGeom prst="rightBrace">
              <a:avLst>
                <a:gd name="adj1" fmla="val 77741"/>
                <a:gd name="adj2" fmla="val 50637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EAC61F2-7F9F-7FFA-FCCE-BE57492EF7EB}"/>
              </a:ext>
            </a:extLst>
          </p:cNvPr>
          <p:cNvCxnSpPr/>
          <p:nvPr/>
        </p:nvCxnSpPr>
        <p:spPr>
          <a:xfrm>
            <a:off x="3434076" y="2030886"/>
            <a:ext cx="5926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8290C9-3ABC-0AE7-2168-58A6C7FB2C8B}"/>
              </a:ext>
            </a:extLst>
          </p:cNvPr>
          <p:cNvGrpSpPr/>
          <p:nvPr/>
        </p:nvGrpSpPr>
        <p:grpSpPr>
          <a:xfrm>
            <a:off x="4292596" y="3167663"/>
            <a:ext cx="1244603" cy="0"/>
            <a:chOff x="4292596" y="3167663"/>
            <a:chExt cx="1244603" cy="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0E3E025-5704-9B70-9577-DC1F73A82A8C}"/>
                </a:ext>
              </a:extLst>
            </p:cNvPr>
            <p:cNvCxnSpPr/>
            <p:nvPr/>
          </p:nvCxnSpPr>
          <p:spPr>
            <a:xfrm>
              <a:off x="4292596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3A6F71-974E-AEE0-4FAF-A4FAD848588F}"/>
                </a:ext>
              </a:extLst>
            </p:cNvPr>
            <p:cNvCxnSpPr/>
            <p:nvPr/>
          </p:nvCxnSpPr>
          <p:spPr>
            <a:xfrm>
              <a:off x="4944532" y="3167663"/>
              <a:ext cx="59266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DF7552-48DB-0B19-6C9C-358CE894BC08}"/>
              </a:ext>
            </a:extLst>
          </p:cNvPr>
          <p:cNvGrpSpPr/>
          <p:nvPr/>
        </p:nvGrpSpPr>
        <p:grpSpPr>
          <a:xfrm>
            <a:off x="7061193" y="2034962"/>
            <a:ext cx="2167473" cy="0"/>
            <a:chOff x="7061193" y="2034962"/>
            <a:chExt cx="216747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7BC78C-746F-8604-00EC-2C4A28D5D6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D36B6E-6576-6248-4BFE-402A588C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102593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4C07CBB-B2B9-2ABE-02A5-8B96314D3A8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26" y="2034962"/>
              <a:ext cx="2709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2C35B-6631-3D90-C641-AFCC4F5E3CA6}"/>
              </a:ext>
            </a:extLst>
          </p:cNvPr>
          <p:cNvGrpSpPr/>
          <p:nvPr/>
        </p:nvGrpSpPr>
        <p:grpSpPr>
          <a:xfrm>
            <a:off x="8487831" y="3883005"/>
            <a:ext cx="1291167" cy="1134"/>
            <a:chOff x="8487831" y="3883005"/>
            <a:chExt cx="1291167" cy="11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4FE674-D75D-7F70-746A-8159C544CA0A}"/>
                </a:ext>
              </a:extLst>
            </p:cNvPr>
            <p:cNvCxnSpPr>
              <a:cxnSpLocks/>
            </p:cNvCxnSpPr>
            <p:nvPr/>
          </p:nvCxnSpPr>
          <p:spPr>
            <a:xfrm>
              <a:off x="8487831" y="3884139"/>
              <a:ext cx="21167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44147B-E98A-389A-FA7C-5C1717881DCB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9" y="3883005"/>
              <a:ext cx="4233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EDBAE42-11BD-B2D6-3A12-46D6AB00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9" y="5125104"/>
            <a:ext cx="4632488" cy="722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CFCDF8-169F-6E06-CEEA-A6A6A0C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1" y="5952505"/>
            <a:ext cx="4539354" cy="7738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086ADAD-7A1D-83F7-D33A-00E28661F46B}"/>
              </a:ext>
            </a:extLst>
          </p:cNvPr>
          <p:cNvGrpSpPr/>
          <p:nvPr/>
        </p:nvGrpSpPr>
        <p:grpSpPr>
          <a:xfrm>
            <a:off x="5614663" y="4643671"/>
            <a:ext cx="6577337" cy="400110"/>
            <a:chOff x="5614663" y="4643671"/>
            <a:chExt cx="6577337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2D1929-4C9E-9266-F445-C596461B0A5B}"/>
                </a:ext>
              </a:extLst>
            </p:cNvPr>
            <p:cNvSpPr txBox="1"/>
            <p:nvPr/>
          </p:nvSpPr>
          <p:spPr>
            <a:xfrm>
              <a:off x="5614663" y="4643671"/>
              <a:ext cx="344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2000" b="1" dirty="0">
                  <a:latin typeface="Lucida grande" panose="020B0502040204020203"/>
                </a:rPr>
                <a:t>Update (if not satisfied)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898D8-5A39-919F-BFAE-8D79D9BECA12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063318" y="4843726"/>
              <a:ext cx="3128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B9154-0B69-88FF-FF28-3F432B8A1B45}"/>
              </a:ext>
            </a:extLst>
          </p:cNvPr>
          <p:cNvGrpSpPr/>
          <p:nvPr/>
        </p:nvGrpSpPr>
        <p:grpSpPr>
          <a:xfrm>
            <a:off x="5950168" y="5125979"/>
            <a:ext cx="4693581" cy="377799"/>
            <a:chOff x="6311509" y="5286177"/>
            <a:chExt cx="4693581" cy="37779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6701CC-9F0C-B290-24EE-28B8918E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1403" y="5330959"/>
              <a:ext cx="2343687" cy="3330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8BE692-419F-1253-98DE-337EFB84BE26}"/>
                </a:ext>
              </a:extLst>
            </p:cNvPr>
            <p:cNvSpPr txBox="1"/>
            <p:nvPr/>
          </p:nvSpPr>
          <p:spPr>
            <a:xfrm>
              <a:off x="6311509" y="5286177"/>
              <a:ext cx="234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Anderson Mixing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DC1D74-9FF4-F809-68BC-D8C04CB68D64}"/>
              </a:ext>
            </a:extLst>
          </p:cNvPr>
          <p:cNvGrpSpPr/>
          <p:nvPr/>
        </p:nvGrpSpPr>
        <p:grpSpPr>
          <a:xfrm>
            <a:off x="5950168" y="5687240"/>
            <a:ext cx="5797943" cy="369332"/>
            <a:chOff x="6311509" y="5847438"/>
            <a:chExt cx="57979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665EC-FFED-94D2-2391-484C7489E914}"/>
                </a:ext>
              </a:extLst>
            </p:cNvPr>
            <p:cNvSpPr txBox="1"/>
            <p:nvPr/>
          </p:nvSpPr>
          <p:spPr>
            <a:xfrm>
              <a:off x="6311509" y="5847438"/>
              <a:ext cx="20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Simple Mixing 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16B158B-5DE4-FEF0-A5C0-77DE6037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550" y="5880879"/>
              <a:ext cx="3390902" cy="31093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0104D-526C-C29D-C742-21012A1E8A19}"/>
              </a:ext>
            </a:extLst>
          </p:cNvPr>
          <p:cNvSpPr txBox="1"/>
          <p:nvPr/>
        </p:nvSpPr>
        <p:spPr>
          <a:xfrm>
            <a:off x="6943123" y="6253597"/>
            <a:ext cx="38091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100" dirty="0">
                <a:latin typeface="Lucida grande" panose="020B0502040204020203"/>
              </a:rPr>
              <a:t>Notation slightly incorrect but changed for clarity. w^{k} = f(w^{k+1/2}, w^{k-1}), where w^{k+1/2} is from SCFT calculations (\phi remains ^{k})</a:t>
            </a:r>
          </a:p>
        </p:txBody>
      </p:sp>
    </p:spTree>
    <p:extLst>
      <p:ext uri="{BB962C8B-B14F-4D97-AF65-F5344CB8AC3E}">
        <p14:creationId xmlns:p14="http://schemas.microsoft.com/office/powerpoint/2010/main" val="3807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2CAE-0CAD-1760-4877-8A515DC5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VdW 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3D639-DF9A-E3CF-CE01-5EAAEF79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F7DDE-3CE5-9CA9-60A9-397B5B2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1" y="2366823"/>
            <a:ext cx="3252788" cy="65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D66C2-3322-044D-9014-CD638037FED4}"/>
              </a:ext>
            </a:extLst>
          </p:cNvPr>
          <p:cNvSpPr txBox="1"/>
          <p:nvPr/>
        </p:nvSpPr>
        <p:spPr>
          <a:xfrm>
            <a:off x="3267075" y="3105834"/>
            <a:ext cx="181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Intermolecular attraction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BCA65-A799-2374-0D5A-E2D6F42FCD64}"/>
              </a:ext>
            </a:extLst>
          </p:cNvPr>
          <p:cNvSpPr txBox="1"/>
          <p:nvPr/>
        </p:nvSpPr>
        <p:spPr>
          <a:xfrm>
            <a:off x="5195888" y="313303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>
                <a:latin typeface="Lucida grande" panose="020B0502040204020203"/>
              </a:rPr>
              <a:t>Repulsion (hard-core)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A2429-8816-4FCC-463B-2126D841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4353294"/>
            <a:ext cx="2005012" cy="595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F372-F70A-623B-60CE-B9F8D35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85" y="5334000"/>
            <a:ext cx="1130829" cy="2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93A2-4F60-19A1-BD8A-F5DF297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40D0-0567-1C60-2C78-C8BD3A1E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400D-435C-5DAF-7DAC-F8C3F77DE12F}"/>
              </a:ext>
            </a:extLst>
          </p:cNvPr>
          <p:cNvSpPr txBox="1"/>
          <p:nvPr/>
        </p:nvSpPr>
        <p:spPr>
          <a:xfrm>
            <a:off x="2087147" y="1048793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Theory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AF168D-6F13-6414-628A-F7FF7EFBFFE3}"/>
              </a:ext>
            </a:extLst>
          </p:cNvPr>
          <p:cNvGrpSpPr/>
          <p:nvPr/>
        </p:nvGrpSpPr>
        <p:grpSpPr>
          <a:xfrm>
            <a:off x="726728" y="1256096"/>
            <a:ext cx="4986218" cy="2372809"/>
            <a:chOff x="263005" y="2067006"/>
            <a:chExt cx="4986218" cy="2372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E25FE-A8DE-F917-FD42-6F6FDD8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05" y="2418187"/>
              <a:ext cx="2002502" cy="202162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130A1B-AA57-D51C-BCDB-F990363FDC52}"/>
                </a:ext>
              </a:extLst>
            </p:cNvPr>
            <p:cNvSpPr/>
            <p:nvPr/>
          </p:nvSpPr>
          <p:spPr>
            <a:xfrm>
              <a:off x="2438401" y="3242496"/>
              <a:ext cx="582706" cy="3730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018403-E5D0-D7AA-FD47-0392936D8C85}"/>
                </a:ext>
              </a:extLst>
            </p:cNvPr>
            <p:cNvGrpSpPr/>
            <p:nvPr/>
          </p:nvGrpSpPr>
          <p:grpSpPr>
            <a:xfrm>
              <a:off x="3194001" y="2067006"/>
              <a:ext cx="2055222" cy="2372809"/>
              <a:chOff x="9126439" y="1643068"/>
              <a:chExt cx="1852535" cy="21388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298AC7-CC22-72AB-AAA5-FFBDE96A4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90"/>
              <a:stretch/>
            </p:blipFill>
            <p:spPr>
              <a:xfrm>
                <a:off x="9126439" y="1941978"/>
                <a:ext cx="1852535" cy="18398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2A33EA-E43D-CA54-A564-AB4BFC045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7071" y="1643068"/>
                <a:ext cx="562708" cy="274959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CEAF7-E24D-F826-BCB3-CE5DFA606F6B}"/>
              </a:ext>
            </a:extLst>
          </p:cNvPr>
          <p:cNvSpPr txBox="1"/>
          <p:nvPr/>
        </p:nvSpPr>
        <p:spPr>
          <a:xfrm>
            <a:off x="7727498" y="1048793"/>
            <a:ext cx="26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Systematic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9FC0E-5B2A-EEC2-EDDE-D43E80A98DB5}"/>
              </a:ext>
            </a:extLst>
          </p:cNvPr>
          <p:cNvSpPr/>
          <p:nvPr/>
        </p:nvSpPr>
        <p:spPr>
          <a:xfrm>
            <a:off x="480332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60773-7CDF-21C2-E46D-853F16A171A3}"/>
              </a:ext>
            </a:extLst>
          </p:cNvPr>
          <p:cNvSpPr/>
          <p:nvPr/>
        </p:nvSpPr>
        <p:spPr>
          <a:xfrm>
            <a:off x="6156460" y="1048323"/>
            <a:ext cx="5479010" cy="2731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51519-BB0F-8210-DD6F-87A02107E4D7}"/>
              </a:ext>
            </a:extLst>
          </p:cNvPr>
          <p:cNvSpPr/>
          <p:nvPr/>
        </p:nvSpPr>
        <p:spPr>
          <a:xfrm>
            <a:off x="3318395" y="3955148"/>
            <a:ext cx="5479010" cy="28097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8C643-0F02-8659-47C7-CD89035C6B35}"/>
              </a:ext>
            </a:extLst>
          </p:cNvPr>
          <p:cNvSpPr txBox="1"/>
          <p:nvPr/>
        </p:nvSpPr>
        <p:spPr>
          <a:xfrm>
            <a:off x="4091267" y="3968243"/>
            <a:ext cx="393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latin typeface="Lucida grande" panose="020B0502040204020203"/>
              </a:rPr>
              <a:t>Application to Experiments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F6D89-7C9A-22D3-0A58-D1272F3C8C82}"/>
              </a:ext>
            </a:extLst>
          </p:cNvPr>
          <p:cNvGrpSpPr/>
          <p:nvPr/>
        </p:nvGrpSpPr>
        <p:grpSpPr>
          <a:xfrm>
            <a:off x="3702710" y="4449835"/>
            <a:ext cx="1723414" cy="2268670"/>
            <a:chOff x="3693316" y="4429528"/>
            <a:chExt cx="1723414" cy="226867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DC49D3-2E08-5510-F862-BD793729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r="50000" b="8520"/>
            <a:stretch/>
          </p:blipFill>
          <p:spPr bwMode="auto">
            <a:xfrm>
              <a:off x="3923293" y="4429528"/>
              <a:ext cx="1493437" cy="203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636F64-D4D8-CFBC-53B0-227A18DB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79" y="6497501"/>
              <a:ext cx="589805" cy="2006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6FC4EC-8D19-7A55-0EEB-6B370A16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314806" y="5426426"/>
              <a:ext cx="917329" cy="160310"/>
            </a:xfrm>
            <a:prstGeom prst="rect">
              <a:avLst/>
            </a:prstGeom>
          </p:spPr>
        </p:pic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9DB7A0C-C83C-7139-E7E9-9BB8860CF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67" y="4682279"/>
            <a:ext cx="2638045" cy="20362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C33F2D-1C48-96FE-8888-25D63E29E2DA}"/>
              </a:ext>
            </a:extLst>
          </p:cNvPr>
          <p:cNvSpPr txBox="1"/>
          <p:nvPr/>
        </p:nvSpPr>
        <p:spPr>
          <a:xfrm flipH="1">
            <a:off x="5810439" y="4452875"/>
            <a:ext cx="26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Lucida grande" panose="020B0502040204020203"/>
              </a:rPr>
              <a:t>Brush Response to Ionic Strength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6C42D-F203-7AA6-4D38-46D21C45BCB5}"/>
              </a:ext>
            </a:extLst>
          </p:cNvPr>
          <p:cNvGrpSpPr/>
          <p:nvPr/>
        </p:nvGrpSpPr>
        <p:grpSpPr>
          <a:xfrm>
            <a:off x="6726297" y="1826229"/>
            <a:ext cx="2235309" cy="1822178"/>
            <a:chOff x="6749856" y="1792169"/>
            <a:chExt cx="2235309" cy="182217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B1730-8B7E-F46D-92BA-78B8E7942696}"/>
                </a:ext>
              </a:extLst>
            </p:cNvPr>
            <p:cNvGrpSpPr/>
            <p:nvPr/>
          </p:nvGrpSpPr>
          <p:grpSpPr>
            <a:xfrm>
              <a:off x="6749856" y="1792169"/>
              <a:ext cx="1155311" cy="1220715"/>
              <a:chOff x="142474" y="1099337"/>
              <a:chExt cx="1155311" cy="122071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E15204-164B-EF2A-E6FB-5F2DA8EDDEB6}"/>
                  </a:ext>
                </a:extLst>
              </p:cNvPr>
              <p:cNvGrpSpPr/>
              <p:nvPr/>
            </p:nvGrpSpPr>
            <p:grpSpPr>
              <a:xfrm>
                <a:off x="142474" y="1099337"/>
                <a:ext cx="1155311" cy="1220715"/>
                <a:chOff x="7071834" y="3035291"/>
                <a:chExt cx="1460445" cy="1543123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FACE62-CC09-6FBE-382A-D59F5D1187B6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7C9AF11-1816-6515-E2AF-44A7754CCD2E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1F3235A-AC42-C7CE-A6C7-826EF851BF7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6205539-E3D9-CCA6-36D0-5B49BB57BFEA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FC1E1AC-962A-820E-E6A1-C03984F55121}"/>
                    </a:ext>
                  </a:extLst>
                </p:cNvPr>
                <p:cNvSpPr/>
                <p:nvPr/>
              </p:nvSpPr>
              <p:spPr>
                <a:xfrm>
                  <a:off x="7071834" y="3035291"/>
                  <a:ext cx="155304" cy="154312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8C83A21-D14E-7D22-2E49-AC79D201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321" y="1670608"/>
                <a:ext cx="208354" cy="156265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E7EC1B-5CEC-E680-1656-9A2BB6BF6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21515" y="3188474"/>
              <a:ext cx="95109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C86E84-36F3-C0B9-0BC3-924622E0DE05}"/>
                </a:ext>
              </a:extLst>
            </p:cNvPr>
            <p:cNvSpPr txBox="1"/>
            <p:nvPr/>
          </p:nvSpPr>
          <p:spPr>
            <a:xfrm>
              <a:off x="6863997" y="330657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709D56-E5EC-EBA2-D43C-536ED3C42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938" y="3196312"/>
              <a:ext cx="868567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C27C37-7089-2053-62A8-1038BDE1F683}"/>
                </a:ext>
              </a:extLst>
            </p:cNvPr>
            <p:cNvSpPr txBox="1"/>
            <p:nvPr/>
          </p:nvSpPr>
          <p:spPr>
            <a:xfrm>
              <a:off x="7966938" y="32849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Attractive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E1241E-3BC1-2F6F-DA47-41EA5F0C60C1}"/>
              </a:ext>
            </a:extLst>
          </p:cNvPr>
          <p:cNvGrpSpPr/>
          <p:nvPr/>
        </p:nvGrpSpPr>
        <p:grpSpPr>
          <a:xfrm>
            <a:off x="9237931" y="1540480"/>
            <a:ext cx="1820594" cy="2177943"/>
            <a:chOff x="9520852" y="1474042"/>
            <a:chExt cx="1820594" cy="2177943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2C7723F-A1B5-CB97-C8F9-EA3A47CFF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1" b="9342"/>
            <a:stretch/>
          </p:blipFill>
          <p:spPr bwMode="auto">
            <a:xfrm>
              <a:off x="9829173" y="1474042"/>
              <a:ext cx="1512273" cy="20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DB6364C-7E6A-2904-E2DD-3FD28154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9376559" y="2293706"/>
              <a:ext cx="564346" cy="27576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F954A92-A10E-B26E-1307-72FF7CAC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0368" y="3533414"/>
              <a:ext cx="105396" cy="11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9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  <p:bldP spid="21" grpId="0" animBg="1"/>
      <p:bldP spid="23" grpId="0" animBg="1"/>
      <p:bldP spid="25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528E307-06F7-9A86-46C7-14FF486B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1247460"/>
            <a:ext cx="9677400" cy="516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Varying VdW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 at const. Electrostatic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0F92DD-469D-83F6-3C61-C8E220975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6525"/>
                <a:ext cx="12011162" cy="800128"/>
              </a:xfrm>
              <a:blipFill>
                <a:blip r:embed="rId3"/>
                <a:stretch>
                  <a:fillRect l="-177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C117-6B29-73D5-783D-48EFA89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412229-8002-C159-20F0-C354B8BC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5" y="1247460"/>
            <a:ext cx="9677400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F9F6B7F-096D-911B-7706-9E16D66E46DA}"/>
              </a:ext>
            </a:extLst>
          </p:cNvPr>
          <p:cNvGrpSpPr/>
          <p:nvPr/>
        </p:nvGrpSpPr>
        <p:grpSpPr>
          <a:xfrm>
            <a:off x="-16219" y="941496"/>
            <a:ext cx="1729462" cy="2077361"/>
            <a:chOff x="-16219" y="941496"/>
            <a:chExt cx="1729462" cy="2077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5BD37E-865A-34BC-FE55-927F1BEB1743}"/>
                </a:ext>
              </a:extLst>
            </p:cNvPr>
            <p:cNvGrpSpPr/>
            <p:nvPr/>
          </p:nvGrpSpPr>
          <p:grpSpPr>
            <a:xfrm>
              <a:off x="152100" y="1362729"/>
              <a:ext cx="1477447" cy="1524843"/>
              <a:chOff x="142474" y="1134148"/>
              <a:chExt cx="1477447" cy="152484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D73A84-958F-DFC5-3B81-78C8D5F09821}"/>
                  </a:ext>
                </a:extLst>
              </p:cNvPr>
              <p:cNvGrpSpPr/>
              <p:nvPr/>
            </p:nvGrpSpPr>
            <p:grpSpPr>
              <a:xfrm>
                <a:off x="142474" y="1177716"/>
                <a:ext cx="1155311" cy="1481275"/>
                <a:chOff x="7071834" y="3134369"/>
                <a:chExt cx="1460445" cy="18725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5B2123F-C2F4-B7EC-0361-0CE25891FA1D}"/>
                    </a:ext>
                  </a:extLst>
                </p:cNvPr>
                <p:cNvSpPr/>
                <p:nvPr/>
              </p:nvSpPr>
              <p:spPr>
                <a:xfrm>
                  <a:off x="7229850" y="3805507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4629485-8228-496A-21B4-A6873A1D6A7D}"/>
                    </a:ext>
                  </a:extLst>
                </p:cNvPr>
                <p:cNvSpPr/>
                <p:nvPr/>
              </p:nvSpPr>
              <p:spPr>
                <a:xfrm rot="10620295">
                  <a:off x="7175324" y="3444075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3ABD6B1-5FF6-FE07-7A1A-D4BA363B26BA}"/>
                    </a:ext>
                  </a:extLst>
                </p:cNvPr>
                <p:cNvSpPr/>
                <p:nvPr/>
              </p:nvSpPr>
              <p:spPr>
                <a:xfrm>
                  <a:off x="7229850" y="3134369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DF01B58-D5EF-0FEA-DF51-E89016BA1061}"/>
                    </a:ext>
                  </a:extLst>
                </p:cNvPr>
                <p:cNvSpPr/>
                <p:nvPr/>
              </p:nvSpPr>
              <p:spPr>
                <a:xfrm rot="11464955">
                  <a:off x="7151109" y="4011833"/>
                  <a:ext cx="1302429" cy="545566"/>
                </a:xfrm>
                <a:custGeom>
                  <a:avLst/>
                  <a:gdLst>
                    <a:gd name="connsiteX0" fmla="*/ 0 w 3566247"/>
                    <a:gd name="connsiteY0" fmla="*/ 268772 h 559682"/>
                    <a:gd name="connsiteX1" fmla="*/ 558800 w 3566247"/>
                    <a:gd name="connsiteY1" fmla="*/ 243372 h 559682"/>
                    <a:gd name="connsiteX2" fmla="*/ 304800 w 3566247"/>
                    <a:gd name="connsiteY2" fmla="*/ 116372 h 559682"/>
                    <a:gd name="connsiteX3" fmla="*/ 601134 w 3566247"/>
                    <a:gd name="connsiteY3" fmla="*/ 336506 h 559682"/>
                    <a:gd name="connsiteX4" fmla="*/ 1100667 w 3566247"/>
                    <a:gd name="connsiteY4" fmla="*/ 184106 h 559682"/>
                    <a:gd name="connsiteX5" fmla="*/ 1032934 w 3566247"/>
                    <a:gd name="connsiteY5" fmla="*/ 319572 h 559682"/>
                    <a:gd name="connsiteX6" fmla="*/ 829734 w 3566247"/>
                    <a:gd name="connsiteY6" fmla="*/ 116372 h 559682"/>
                    <a:gd name="connsiteX7" fmla="*/ 1490134 w 3566247"/>
                    <a:gd name="connsiteY7" fmla="*/ 294172 h 559682"/>
                    <a:gd name="connsiteX8" fmla="*/ 2912534 w 3566247"/>
                    <a:gd name="connsiteY8" fmla="*/ 260306 h 559682"/>
                    <a:gd name="connsiteX9" fmla="*/ 2133600 w 3566247"/>
                    <a:gd name="connsiteY9" fmla="*/ 6306 h 559682"/>
                    <a:gd name="connsiteX10" fmla="*/ 2286000 w 3566247"/>
                    <a:gd name="connsiteY10" fmla="*/ 556639 h 559682"/>
                    <a:gd name="connsiteX11" fmla="*/ 3437467 w 3566247"/>
                    <a:gd name="connsiteY11" fmla="*/ 234906 h 559682"/>
                    <a:gd name="connsiteX12" fmla="*/ 3488267 w 3566247"/>
                    <a:gd name="connsiteY12" fmla="*/ 387306 h 559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566247" h="559682">
                      <a:moveTo>
                        <a:pt x="0" y="268772"/>
                      </a:moveTo>
                      <a:cubicBezTo>
                        <a:pt x="254000" y="268772"/>
                        <a:pt x="508000" y="268772"/>
                        <a:pt x="558800" y="243372"/>
                      </a:cubicBezTo>
                      <a:cubicBezTo>
                        <a:pt x="609600" y="217972"/>
                        <a:pt x="297744" y="100850"/>
                        <a:pt x="304800" y="116372"/>
                      </a:cubicBezTo>
                      <a:cubicBezTo>
                        <a:pt x="311856" y="131894"/>
                        <a:pt x="468490" y="325217"/>
                        <a:pt x="601134" y="336506"/>
                      </a:cubicBezTo>
                      <a:cubicBezTo>
                        <a:pt x="733779" y="347795"/>
                        <a:pt x="1028700" y="186928"/>
                        <a:pt x="1100667" y="184106"/>
                      </a:cubicBezTo>
                      <a:cubicBezTo>
                        <a:pt x="1172634" y="181284"/>
                        <a:pt x="1078090" y="330861"/>
                        <a:pt x="1032934" y="319572"/>
                      </a:cubicBezTo>
                      <a:cubicBezTo>
                        <a:pt x="987779" y="308283"/>
                        <a:pt x="753534" y="120605"/>
                        <a:pt x="829734" y="116372"/>
                      </a:cubicBezTo>
                      <a:cubicBezTo>
                        <a:pt x="905934" y="112139"/>
                        <a:pt x="1143001" y="270183"/>
                        <a:pt x="1490134" y="294172"/>
                      </a:cubicBezTo>
                      <a:cubicBezTo>
                        <a:pt x="1837267" y="318161"/>
                        <a:pt x="2805290" y="308284"/>
                        <a:pt x="2912534" y="260306"/>
                      </a:cubicBezTo>
                      <a:cubicBezTo>
                        <a:pt x="3019778" y="212328"/>
                        <a:pt x="2238022" y="-43083"/>
                        <a:pt x="2133600" y="6306"/>
                      </a:cubicBezTo>
                      <a:cubicBezTo>
                        <a:pt x="2029178" y="55695"/>
                        <a:pt x="2068689" y="518539"/>
                        <a:pt x="2286000" y="556639"/>
                      </a:cubicBezTo>
                      <a:cubicBezTo>
                        <a:pt x="2503311" y="594739"/>
                        <a:pt x="3237089" y="263128"/>
                        <a:pt x="3437467" y="234906"/>
                      </a:cubicBezTo>
                      <a:cubicBezTo>
                        <a:pt x="3637845" y="206684"/>
                        <a:pt x="3563056" y="296995"/>
                        <a:pt x="3488267" y="387306"/>
                      </a:cubicBezTo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295C06C-4449-B730-4485-6FDC9FDE603E}"/>
                    </a:ext>
                  </a:extLst>
                </p:cNvPr>
                <p:cNvSpPr/>
                <p:nvPr/>
              </p:nvSpPr>
              <p:spPr>
                <a:xfrm>
                  <a:off x="7071834" y="3134369"/>
                  <a:ext cx="155304" cy="18725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ADDABE4-C7CE-0C4D-AA8F-1AA67C60B914}"/>
                  </a:ext>
                </a:extLst>
              </p:cNvPr>
              <p:cNvGrpSpPr/>
              <p:nvPr/>
            </p:nvGrpSpPr>
            <p:grpSpPr>
              <a:xfrm>
                <a:off x="547445" y="1611631"/>
                <a:ext cx="384104" cy="271621"/>
                <a:chOff x="10202915" y="1952507"/>
                <a:chExt cx="485551" cy="34336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D3597AC-B7FE-1569-9258-AEC4795B6471}"/>
                    </a:ext>
                  </a:extLst>
                </p:cNvPr>
                <p:cNvSpPr/>
                <p:nvPr/>
              </p:nvSpPr>
              <p:spPr>
                <a:xfrm>
                  <a:off x="10202915" y="1952507"/>
                  <a:ext cx="485551" cy="34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4BD5E5D-D2B7-83B8-DB31-89C89911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4000" y="2027061"/>
                  <a:ext cx="263383" cy="19753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D71E97-E8D3-A3DA-A049-31BD96A1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083" y="1659732"/>
                <a:ext cx="180838" cy="195908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27728D-2E5E-6A66-4A18-7D5F8B3B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153" y="1134148"/>
                <a:ext cx="0" cy="131032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A6B0E9-AB81-E28E-629E-9CC5BF22B0A7}"/>
                </a:ext>
              </a:extLst>
            </p:cNvPr>
            <p:cNvSpPr txBox="1"/>
            <p:nvPr/>
          </p:nvSpPr>
          <p:spPr>
            <a:xfrm>
              <a:off x="-11673" y="941496"/>
              <a:ext cx="95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System: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0415B0-9D7F-B7E0-859D-02C2F8E20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219" y="3011141"/>
              <a:ext cx="1720662" cy="7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A24620-0855-E51C-EECE-EA55AFAB0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243" y="946118"/>
              <a:ext cx="0" cy="2072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4827113-43D8-68AD-D7AF-72F983CB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121" y="1912923"/>
              <a:ext cx="208354" cy="15626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7906D4-14A1-C9F9-B7B4-58C4D23FCC8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56" y="2738672"/>
              <a:ext cx="7537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F7BCD7-89E7-0780-06D8-87E8FAEE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526" y="2670489"/>
              <a:ext cx="121214" cy="13636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5F1D61B-0A0B-5D72-DA6D-223833227A2D}"/>
              </a:ext>
            </a:extLst>
          </p:cNvPr>
          <p:cNvSpPr txBox="1"/>
          <p:nvPr/>
        </p:nvSpPr>
        <p:spPr>
          <a:xfrm>
            <a:off x="305898" y="5386193"/>
            <a:ext cx="217578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distribution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Polymer smeared charge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Flory-Huggins parameter</a:t>
            </a:r>
          </a:p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Free 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2394D1-842F-EAC7-E497-C12E26F2D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1" y="5414055"/>
            <a:ext cx="229077" cy="22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441BE4-B01C-6EFA-3059-099A106DF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7" y="5862579"/>
            <a:ext cx="143799" cy="1078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BDD9C-B8C6-8DE7-3F25-EE3FB0334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63" y="6187341"/>
            <a:ext cx="134908" cy="146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C49895-A005-9449-C795-8B0A6F326C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11" y="6550405"/>
            <a:ext cx="184312" cy="1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Reflectivity —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’s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593C3F-089E-4BD8-099D-62F774B5B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t="-454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DFAC-581E-C518-10EE-704A0274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BD7BA-9C4A-33C9-63D3-6AB46CFA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79" y="1326220"/>
            <a:ext cx="8383121" cy="55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4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2CC-C3D0-3889-58A5-30A39DE4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Reflectivity Master Equation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F3EA-FF00-9F64-DF2D-C27BC08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BAB16-EE9B-664A-C185-19B33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" y="2539181"/>
            <a:ext cx="2993731" cy="1780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5B18D7-7C45-4FA0-8967-006460967AD6}"/>
              </a:ext>
            </a:extLst>
          </p:cNvPr>
          <p:cNvSpPr txBox="1"/>
          <p:nvPr/>
        </p:nvSpPr>
        <p:spPr>
          <a:xfrm>
            <a:off x="64799" y="6538912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000" dirty="0">
                <a:latin typeface="Lucida grande" panose="020B0502040204020203"/>
              </a:rPr>
              <a:t>Russel, T.P., </a:t>
            </a:r>
            <a:r>
              <a:rPr lang="en-US" sz="1000" i="1" dirty="0">
                <a:latin typeface="Lucida grande" panose="020B0502040204020203"/>
              </a:rPr>
              <a:t>Materials Science Reports,</a:t>
            </a:r>
            <a:r>
              <a:rPr lang="en-US" sz="1000" dirty="0">
                <a:latin typeface="Lucida grande" panose="020B0502040204020203"/>
              </a:rPr>
              <a:t> 1990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0D138A-2989-50E8-CF8E-08E352E5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1177946"/>
            <a:ext cx="3482375" cy="6942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FB54D9-06C7-CE83-E3CE-5B67CEA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8" y="4484553"/>
            <a:ext cx="207569" cy="169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A9779-D952-0D28-8870-44AD2D45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61" y="4840279"/>
            <a:ext cx="231121" cy="1848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27B65A-C1E0-0F71-8DB8-D66D016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78" y="5180939"/>
            <a:ext cx="127373" cy="1698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F11FCE-E1EE-27A2-82F0-C376CE8CF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75" y="5846207"/>
            <a:ext cx="109176" cy="1698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6563D7-0927-798A-0930-054FD1239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04" y="5502736"/>
            <a:ext cx="415624" cy="19364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BBA15C4-A9D8-5641-B7C3-B01FD4D6F905}"/>
              </a:ext>
            </a:extLst>
          </p:cNvPr>
          <p:cNvGrpSpPr/>
          <p:nvPr/>
        </p:nvGrpSpPr>
        <p:grpSpPr>
          <a:xfrm>
            <a:off x="1055860" y="987509"/>
            <a:ext cx="2384653" cy="1340367"/>
            <a:chOff x="1970370" y="1281625"/>
            <a:chExt cx="3617531" cy="20333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2EE72-29C2-1019-CCF9-6B685BA2A8E8}"/>
                </a:ext>
              </a:extLst>
            </p:cNvPr>
            <p:cNvCxnSpPr/>
            <p:nvPr/>
          </p:nvCxnSpPr>
          <p:spPr>
            <a:xfrm>
              <a:off x="2033839" y="196592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28E218-B3A2-E3C7-A0EF-92F62133CC89}"/>
                </a:ext>
              </a:extLst>
            </p:cNvPr>
            <p:cNvCxnSpPr/>
            <p:nvPr/>
          </p:nvCxnSpPr>
          <p:spPr>
            <a:xfrm>
              <a:off x="2033839" y="2377634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0CA8D1-DB04-E798-4901-D570F5135F1F}"/>
                </a:ext>
              </a:extLst>
            </p:cNvPr>
            <p:cNvCxnSpPr>
              <a:cxnSpLocks/>
            </p:cNvCxnSpPr>
            <p:nvPr/>
          </p:nvCxnSpPr>
          <p:spPr>
            <a:xfrm>
              <a:off x="2373806" y="1508259"/>
              <a:ext cx="1132206" cy="826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24A89B-FEC4-97F5-9240-CC3FAD37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6013" y="1533234"/>
              <a:ext cx="1025890" cy="801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FDE70-16A5-BA14-F05F-B0966A8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219" y="1281625"/>
              <a:ext cx="307525" cy="25161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383A57-0D3C-7B7E-790A-F5D68413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370" y="1334101"/>
              <a:ext cx="307523" cy="2460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9BA8A-C8CA-F6C9-5E75-160995C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4435" y="2036172"/>
              <a:ext cx="540040" cy="25161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CF30E1-4630-95B3-A980-87FD39722561}"/>
                </a:ext>
              </a:extLst>
            </p:cNvPr>
            <p:cNvCxnSpPr/>
            <p:nvPr/>
          </p:nvCxnSpPr>
          <p:spPr>
            <a:xfrm>
              <a:off x="2033839" y="2720726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8C4A21-CF09-CD19-5DFB-375C8A04BE42}"/>
                </a:ext>
              </a:extLst>
            </p:cNvPr>
            <p:cNvCxnSpPr/>
            <p:nvPr/>
          </p:nvCxnSpPr>
          <p:spPr>
            <a:xfrm>
              <a:off x="2033839" y="291677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3FB52B-852D-2754-95D0-29B22AB108AC}"/>
                </a:ext>
              </a:extLst>
            </p:cNvPr>
            <p:cNvCxnSpPr/>
            <p:nvPr/>
          </p:nvCxnSpPr>
          <p:spPr>
            <a:xfrm>
              <a:off x="2033839" y="3314969"/>
              <a:ext cx="28819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56877A-86C8-CE0B-6C43-72E16859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9627" y="2042399"/>
              <a:ext cx="468274" cy="2516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D4CC475-48B2-E6AA-D320-20EC7D5E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18" y="2056150"/>
              <a:ext cx="164659" cy="256137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57879B-D5B5-164A-82EF-2AC09CBBBEE0}"/>
                </a:ext>
              </a:extLst>
            </p:cNvPr>
            <p:cNvCxnSpPr>
              <a:cxnSpLocks/>
            </p:cNvCxnSpPr>
            <p:nvPr/>
          </p:nvCxnSpPr>
          <p:spPr>
            <a:xfrm>
              <a:off x="4018958" y="1965924"/>
              <a:ext cx="0" cy="411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0463B5E-BCDA-03D5-894E-ECD15BFB1248}"/>
              </a:ext>
            </a:extLst>
          </p:cNvPr>
          <p:cNvSpPr/>
          <p:nvPr/>
        </p:nvSpPr>
        <p:spPr>
          <a:xfrm>
            <a:off x="5390242" y="1177946"/>
            <a:ext cx="842682" cy="6942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40AAA8-CD43-CE99-501E-26616C64882B}"/>
              </a:ext>
            </a:extLst>
          </p:cNvPr>
          <p:cNvCxnSpPr/>
          <p:nvPr/>
        </p:nvCxnSpPr>
        <p:spPr>
          <a:xfrm flipV="1">
            <a:off x="5307318" y="1595731"/>
            <a:ext cx="0" cy="481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CA8741-2575-07E1-C56F-B0082E34622E}"/>
              </a:ext>
            </a:extLst>
          </p:cNvPr>
          <p:cNvSpPr txBox="1"/>
          <p:nvPr/>
        </p:nvSpPr>
        <p:spPr>
          <a:xfrm>
            <a:off x="5109629" y="2075898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“missing” length dimension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BE6571-DF74-B704-113E-085EB67B2D37}"/>
              </a:ext>
            </a:extLst>
          </p:cNvPr>
          <p:cNvSpPr/>
          <p:nvPr/>
        </p:nvSpPr>
        <p:spPr>
          <a:xfrm>
            <a:off x="1552390" y="1442122"/>
            <a:ext cx="1899782" cy="2894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F9AB3-F69D-AE93-63EF-F7DD3E872807}"/>
              </a:ext>
            </a:extLst>
          </p:cNvPr>
          <p:cNvSpPr txBox="1"/>
          <p:nvPr/>
        </p:nvSpPr>
        <p:spPr>
          <a:xfrm>
            <a:off x="5166779" y="2405229"/>
            <a:ext cx="4059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 =</a:t>
            </a:r>
            <a:r>
              <a:rPr lang="en-US" sz="1400" dirty="0" err="1">
                <a:latin typeface="Lucida grande" panose="020B0502040204020203"/>
              </a:rPr>
              <a:t>i</a:t>
            </a:r>
            <a:r>
              <a:rPr lang="en-US" sz="1400" dirty="0">
                <a:latin typeface="Lucida grande" panose="020B0502040204020203"/>
              </a:rPr>
              <a:t> ; from integration over all area elements at z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D7B680E-5DC9-1DFC-E113-DA572C9A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989" y="3331734"/>
            <a:ext cx="3932586" cy="67989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0AAD257-45C8-97E5-1C81-1022AE7AD13A}"/>
              </a:ext>
            </a:extLst>
          </p:cNvPr>
          <p:cNvSpPr/>
          <p:nvPr/>
        </p:nvSpPr>
        <p:spPr>
          <a:xfrm>
            <a:off x="5195354" y="2417258"/>
            <a:ext cx="504265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3E131E-7226-60E6-0C9A-0F09E265791F}"/>
              </a:ext>
            </a:extLst>
          </p:cNvPr>
          <p:cNvSpPr/>
          <p:nvPr/>
        </p:nvSpPr>
        <p:spPr>
          <a:xfrm>
            <a:off x="5485744" y="3385978"/>
            <a:ext cx="131932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B709BA-4A14-C1CE-1462-4C6CE3E3367A}"/>
              </a:ext>
            </a:extLst>
          </p:cNvPr>
          <p:cNvCxnSpPr>
            <a:cxnSpLocks/>
          </p:cNvCxnSpPr>
          <p:nvPr/>
        </p:nvCxnSpPr>
        <p:spPr>
          <a:xfrm>
            <a:off x="6468181" y="3929778"/>
            <a:ext cx="11950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3640FC8-6DE7-6A38-50A2-58C6DF1F1149}"/>
              </a:ext>
            </a:extLst>
          </p:cNvPr>
          <p:cNvSpPr txBox="1"/>
          <p:nvPr/>
        </p:nvSpPr>
        <p:spPr>
          <a:xfrm>
            <a:off x="5793224" y="3985535"/>
            <a:ext cx="252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Phase factor for interference: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517DBC-5138-2706-9471-363D4E64E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989" y="4748316"/>
            <a:ext cx="4314097" cy="79449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3303D4-8988-339E-DBC4-1FAB189C1505}"/>
              </a:ext>
            </a:extLst>
          </p:cNvPr>
          <p:cNvCxnSpPr>
            <a:cxnSpLocks/>
          </p:cNvCxnSpPr>
          <p:nvPr/>
        </p:nvCxnSpPr>
        <p:spPr>
          <a:xfrm>
            <a:off x="5044306" y="4024492"/>
            <a:ext cx="0" cy="905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E1F3C9C-4721-5532-6085-3DE71D4D51E1}"/>
              </a:ext>
            </a:extLst>
          </p:cNvPr>
          <p:cNvSpPr txBox="1"/>
          <p:nvPr/>
        </p:nvSpPr>
        <p:spPr>
          <a:xfrm>
            <a:off x="5118563" y="4296554"/>
            <a:ext cx="180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Integration by parts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6738470-5C0D-0D1D-E14D-01445C38B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9989" y="6112654"/>
            <a:ext cx="4099097" cy="714192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05BB95-FDA9-70C9-130B-1DA26F1A8424}"/>
              </a:ext>
            </a:extLst>
          </p:cNvPr>
          <p:cNvCxnSpPr>
            <a:cxnSpLocks/>
          </p:cNvCxnSpPr>
          <p:nvPr/>
        </p:nvCxnSpPr>
        <p:spPr>
          <a:xfrm>
            <a:off x="5042073" y="5393077"/>
            <a:ext cx="0" cy="875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DFDE850-B141-A6DA-4C40-15999518487A}"/>
              </a:ext>
            </a:extLst>
          </p:cNvPr>
          <p:cNvSpPr txBox="1"/>
          <p:nvPr/>
        </p:nvSpPr>
        <p:spPr>
          <a:xfrm>
            <a:off x="5124527" y="5658479"/>
            <a:ext cx="459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 err="1">
                <a:latin typeface="Lucida grande" panose="020B0502040204020203"/>
              </a:rPr>
              <a:t>Qz</a:t>
            </a:r>
            <a:r>
              <a:rPr lang="en-US" sz="1400" dirty="0">
                <a:latin typeface="Lucida grande" panose="020B0502040204020203"/>
              </a:rPr>
              <a:t> notation, non-normalized density, Fresnel reflectivity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95D329-65FB-D457-A406-D498ECF0983E}"/>
              </a:ext>
            </a:extLst>
          </p:cNvPr>
          <p:cNvCxnSpPr>
            <a:cxnSpLocks/>
          </p:cNvCxnSpPr>
          <p:nvPr/>
        </p:nvCxnSpPr>
        <p:spPr>
          <a:xfrm>
            <a:off x="5042073" y="1727109"/>
            <a:ext cx="0" cy="174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6850B25-A5AC-6078-F713-B3A565A06E7C}"/>
              </a:ext>
            </a:extLst>
          </p:cNvPr>
          <p:cNvSpPr txBox="1"/>
          <p:nvPr/>
        </p:nvSpPr>
        <p:spPr>
          <a:xfrm>
            <a:off x="5166779" y="2834515"/>
            <a:ext cx="427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Continuous density profile (Reimann sum analogue)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D13B1-31D0-6FE5-0D71-A9649B47B6C1}"/>
              </a:ext>
            </a:extLst>
          </p:cNvPr>
          <p:cNvSpPr txBox="1"/>
          <p:nvPr/>
        </p:nvSpPr>
        <p:spPr>
          <a:xfrm>
            <a:off x="1221225" y="4408974"/>
            <a:ext cx="17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Scattered amplitude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76978C-B936-82E3-008A-6D0540B6ACE2}"/>
              </a:ext>
            </a:extLst>
          </p:cNvPr>
          <p:cNvSpPr txBox="1"/>
          <p:nvPr/>
        </p:nvSpPr>
        <p:spPr>
          <a:xfrm>
            <a:off x="1221225" y="4759261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amplitude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9A5770-1C5A-BE95-326A-935F12E35C16}"/>
              </a:ext>
            </a:extLst>
          </p:cNvPr>
          <p:cNvSpPr txBox="1"/>
          <p:nvPr/>
        </p:nvSpPr>
        <p:spPr>
          <a:xfrm>
            <a:off x="1221225" y="5092718"/>
            <a:ext cx="112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Wavelength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511015-DA9A-B96A-77F9-5F0BA4B42484}"/>
              </a:ext>
            </a:extLst>
          </p:cNvPr>
          <p:cNvSpPr txBox="1"/>
          <p:nvPr/>
        </p:nvSpPr>
        <p:spPr>
          <a:xfrm>
            <a:off x="1221225" y="5454590"/>
            <a:ext cx="220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density </a:t>
            </a:r>
            <a:r>
              <a:rPr lang="en-US" sz="1400" dirty="0" err="1">
                <a:latin typeface="Lucida grande" panose="020B0502040204020203"/>
              </a:rPr>
              <a:t>proflile</a:t>
            </a:r>
            <a:endParaRPr lang="en-US" sz="1400" dirty="0">
              <a:latin typeface="Lucida grande" panose="020B0502040204020203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5B2299-4FDE-D819-5FC1-B0684181DAD1}"/>
              </a:ext>
            </a:extLst>
          </p:cNvPr>
          <p:cNvSpPr txBox="1"/>
          <p:nvPr/>
        </p:nvSpPr>
        <p:spPr>
          <a:xfrm>
            <a:off x="1221225" y="58048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Incident angle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B58AC09-E972-9955-E576-7688B266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91" y="6215939"/>
            <a:ext cx="329962" cy="2128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3675D10-E98E-9AF4-0F64-555018E24704}"/>
              </a:ext>
            </a:extLst>
          </p:cNvPr>
          <p:cNvSpPr txBox="1"/>
          <p:nvPr/>
        </p:nvSpPr>
        <p:spPr>
          <a:xfrm>
            <a:off x="7973421" y="3282782"/>
            <a:ext cx="30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200" b="1" dirty="0">
                <a:latin typeface="Lucida grande" panose="020B0502040204020203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790A08-3DC9-3023-941A-1DA78C4E2925}"/>
              </a:ext>
            </a:extLst>
          </p:cNvPr>
          <p:cNvSpPr txBox="1"/>
          <p:nvPr/>
        </p:nvSpPr>
        <p:spPr>
          <a:xfrm>
            <a:off x="1198088" y="6140241"/>
            <a:ext cx="152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Scattering vector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6FF4C-B877-E78F-0FBB-699675D72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21" y="3920682"/>
            <a:ext cx="3702039" cy="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2029-AB9A-3FF8-B8F1-BBE1F12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Henderson-Hasselbalch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CD610-615E-178A-98FB-4EC1EB0F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DF361-1EC7-0B70-B180-E498A6088F26}"/>
              </a:ext>
            </a:extLst>
          </p:cNvPr>
          <p:cNvGrpSpPr/>
          <p:nvPr/>
        </p:nvGrpSpPr>
        <p:grpSpPr>
          <a:xfrm>
            <a:off x="6519999" y="2719150"/>
            <a:ext cx="3981035" cy="2568469"/>
            <a:chOff x="1406434" y="1978921"/>
            <a:chExt cx="3981035" cy="25684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A1BBEE-6CDD-1219-0734-DF745598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434" y="4008819"/>
              <a:ext cx="3775439" cy="5385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8F990F-EF24-A05F-F7F3-DB433F0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434" y="2739213"/>
              <a:ext cx="2297159" cy="5389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E0DA-B7A0-7D01-1303-2173278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477" y="1978921"/>
              <a:ext cx="1477992" cy="5389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550EA6-221D-7D96-980B-0BAA2D9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434" y="2011247"/>
              <a:ext cx="1606732" cy="50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350ED-BB51-F7A6-1812-BD0E2523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598" y="3541186"/>
              <a:ext cx="1613808" cy="204567"/>
            </a:xfrm>
            <a:prstGeom prst="rect">
              <a:avLst/>
            </a:prstGeom>
          </p:spPr>
        </p:pic>
      </p:grp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B42281F-9EDE-D57C-4A23-E92BCA6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79666"/>
              </p:ext>
            </p:extLst>
          </p:nvPr>
        </p:nvGraphicFramePr>
        <p:xfrm>
          <a:off x="1145722" y="2850746"/>
          <a:ext cx="4526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222">
                  <a:extLst>
                    <a:ext uri="{9D8B030D-6E8A-4147-A177-3AD203B41FA5}">
                      <a16:colId xmlns:a16="http://schemas.microsoft.com/office/drawing/2014/main" val="1124362082"/>
                    </a:ext>
                  </a:extLst>
                </a:gridCol>
                <a:gridCol w="1137563">
                  <a:extLst>
                    <a:ext uri="{9D8B030D-6E8A-4147-A177-3AD203B41FA5}">
                      <a16:colId xmlns:a16="http://schemas.microsoft.com/office/drawing/2014/main" val="3455987563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3860016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(Aspartic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5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 (Glutamic Acid)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4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 (Lysine)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6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(Arginine)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5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 (Histidine)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8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5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C34-8F2D-D603-2207-CADB05C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Phase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4B488-1430-2BC7-4B9A-B2E16CC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16A7F3-6D32-0AB0-A2AC-CB32DC1C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6" y="1983919"/>
            <a:ext cx="5083668" cy="40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174-E39A-85AE-BDD6-A89759F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NFH 1Cd, 2Cd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14F37-C793-3817-0F1A-F8A424A2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3FF1269E-3730-C902-583F-6D09DF2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6865"/>
            <a:ext cx="5395244" cy="380640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AD3B948-18D6-9167-4F8C-52463D18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76865"/>
            <a:ext cx="5395245" cy="3806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05F3D2-EC7D-B6FA-0E5C-F30592A5129B}"/>
              </a:ext>
            </a:extLst>
          </p:cNvPr>
          <p:cNvCxnSpPr>
            <a:cxnSpLocks/>
          </p:cNvCxnSpPr>
          <p:nvPr/>
        </p:nvCxnSpPr>
        <p:spPr>
          <a:xfrm flipH="1">
            <a:off x="8877300" y="4362450"/>
            <a:ext cx="781050" cy="962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3A326-B294-EE6B-3AD1-4DAEA54ED5B6}"/>
              </a:ext>
            </a:extLst>
          </p:cNvPr>
          <p:cNvCxnSpPr>
            <a:cxnSpLocks/>
          </p:cNvCxnSpPr>
          <p:nvPr/>
        </p:nvCxnSpPr>
        <p:spPr>
          <a:xfrm flipH="1">
            <a:off x="2721434" y="4049403"/>
            <a:ext cx="981075" cy="12083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26F23-5857-0712-2931-3C09E4FBEE8D}"/>
              </a:ext>
            </a:extLst>
          </p:cNvPr>
          <p:cNvGrpSpPr/>
          <p:nvPr/>
        </p:nvGrpSpPr>
        <p:grpSpPr>
          <a:xfrm>
            <a:off x="9229240" y="1364791"/>
            <a:ext cx="2048000" cy="307777"/>
            <a:chOff x="9082005" y="1782220"/>
            <a:chExt cx="2048000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8331B-C406-9360-0190-2C95FA42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2005" y="1814777"/>
              <a:ext cx="508819" cy="2173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BDAB0E-08EE-1138-9A43-4A8D8A0010FF}"/>
                </a:ext>
              </a:extLst>
            </p:cNvPr>
            <p:cNvSpPr txBox="1"/>
            <p:nvPr/>
          </p:nvSpPr>
          <p:spPr>
            <a:xfrm>
              <a:off x="9672555" y="1782220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Fluctuating 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2B983-9704-9CC6-DA54-2729EAA0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8B371-78B0-1A0B-D1FC-65A97E36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BB6F98-6D5F-3E40-2DAF-8BC7824D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19" y="1898749"/>
            <a:ext cx="3215026" cy="5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13E61-C84D-236A-B69E-91CB6C570FAF}"/>
              </a:ext>
            </a:extLst>
          </p:cNvPr>
          <p:cNvSpPr txBox="1"/>
          <p:nvPr/>
        </p:nvSpPr>
        <p:spPr>
          <a:xfrm>
            <a:off x="161926" y="2033858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Ion charge distribution: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1A15-20D3-2352-2B30-A31E38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3" y="2806794"/>
            <a:ext cx="4706166" cy="436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6759-CE38-31B9-0CB1-82F6B5D6E584}"/>
              </a:ext>
            </a:extLst>
          </p:cNvPr>
          <p:cNvSpPr txBox="1"/>
          <p:nvPr/>
        </p:nvSpPr>
        <p:spPr>
          <a:xfrm>
            <a:off x="161926" y="2832784"/>
            <a:ext cx="232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Reference action: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48FF65-55A7-CCC3-1B53-C20D7BF4DEED}"/>
              </a:ext>
            </a:extLst>
          </p:cNvPr>
          <p:cNvGrpSpPr/>
          <p:nvPr/>
        </p:nvGrpSpPr>
        <p:grpSpPr>
          <a:xfrm>
            <a:off x="9361307" y="1039577"/>
            <a:ext cx="1312747" cy="262359"/>
            <a:chOff x="9072481" y="1253647"/>
            <a:chExt cx="1312747" cy="2623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8BEED-675E-D3B6-10D5-F8462F0CAC05}"/>
                </a:ext>
              </a:extLst>
            </p:cNvPr>
            <p:cNvSpPr txBox="1"/>
            <p:nvPr/>
          </p:nvSpPr>
          <p:spPr>
            <a:xfrm>
              <a:off x="9558255" y="1253647"/>
              <a:ext cx="826973" cy="26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radius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2C8DDC-FDC4-BB73-4407-2C814A7E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481" y="1376288"/>
              <a:ext cx="365714" cy="13250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64D1B4-384F-4B7F-9199-FBD806CB4873}"/>
              </a:ext>
            </a:extLst>
          </p:cNvPr>
          <p:cNvGrpSpPr/>
          <p:nvPr/>
        </p:nvGrpSpPr>
        <p:grpSpPr>
          <a:xfrm>
            <a:off x="2840357" y="5393413"/>
            <a:ext cx="4387915" cy="1174796"/>
            <a:chOff x="1875161" y="4525146"/>
            <a:chExt cx="5022962" cy="1344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3E4321-563F-4C9D-D5D1-6CB8EF0A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511" y="4525146"/>
              <a:ext cx="3736493" cy="272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6286C-144B-E10E-9AA9-64CAE641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799" y="5406639"/>
              <a:ext cx="4920324" cy="463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7811F-6C46-4855-A529-C3EF9689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1511" y="5002331"/>
              <a:ext cx="4468887" cy="227846"/>
            </a:xfrm>
            <a:prstGeom prst="rect">
              <a:avLst/>
            </a:prstGeom>
          </p:spPr>
        </p:pic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C5ABCE9-C01D-9822-5006-A1904D21E02A}"/>
                </a:ext>
              </a:extLst>
            </p:cNvPr>
            <p:cNvSpPr/>
            <p:nvPr/>
          </p:nvSpPr>
          <p:spPr>
            <a:xfrm>
              <a:off x="1875161" y="4529188"/>
              <a:ext cx="102638" cy="755800"/>
            </a:xfrm>
            <a:prstGeom prst="leftBrace">
              <a:avLst>
                <a:gd name="adj1" fmla="val 8327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F5B6B-E599-641A-126F-0BD71C93FE49}"/>
              </a:ext>
            </a:extLst>
          </p:cNvPr>
          <p:cNvGrpSpPr/>
          <p:nvPr/>
        </p:nvGrpSpPr>
        <p:grpSpPr>
          <a:xfrm>
            <a:off x="9215857" y="1677444"/>
            <a:ext cx="3003758" cy="307777"/>
            <a:chOff x="9046123" y="2360067"/>
            <a:chExt cx="3003758" cy="307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D7FB5F-3F2C-A7CA-A728-4235F309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123" y="2405302"/>
              <a:ext cx="535320" cy="2173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0E0E2D-F61E-C26B-4F49-DB2774523619}"/>
                </a:ext>
              </a:extLst>
            </p:cNvPr>
            <p:cNvSpPr txBox="1"/>
            <p:nvPr/>
          </p:nvSpPr>
          <p:spPr>
            <a:xfrm>
              <a:off x="9661086" y="2360067"/>
              <a:ext cx="238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Average (saddle-point) field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E27BAD-69D0-801B-15EA-43F014E808C6}"/>
              </a:ext>
            </a:extLst>
          </p:cNvPr>
          <p:cNvGrpSpPr/>
          <p:nvPr/>
        </p:nvGrpSpPr>
        <p:grpSpPr>
          <a:xfrm>
            <a:off x="9094807" y="1996833"/>
            <a:ext cx="2075335" cy="307777"/>
            <a:chOff x="7953375" y="3040082"/>
            <a:chExt cx="2075335" cy="3077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8E327F-43BD-73BB-C69E-063D8D07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3375" y="3085507"/>
              <a:ext cx="657225" cy="2173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B8790B-3990-6364-353D-A51DDEE16890}"/>
                </a:ext>
              </a:extLst>
            </p:cNvPr>
            <p:cNvSpPr txBox="1"/>
            <p:nvPr/>
          </p:nvSpPr>
          <p:spPr>
            <a:xfrm>
              <a:off x="8676224" y="3040082"/>
              <a:ext cx="1352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Ion self energy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67D303-75B9-8271-A28F-26B08CF14860}"/>
              </a:ext>
            </a:extLst>
          </p:cNvPr>
          <p:cNvSpPr txBox="1"/>
          <p:nvPr/>
        </p:nvSpPr>
        <p:spPr>
          <a:xfrm>
            <a:off x="158543" y="3476561"/>
            <a:ext cx="25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Gibbs-Feynman-</a:t>
            </a:r>
            <a:r>
              <a:rPr lang="en-US" sz="1400" dirty="0" err="1">
                <a:latin typeface="Lucida grande" panose="020B0502040204020203"/>
              </a:rPr>
              <a:t>Bogoliubov</a:t>
            </a:r>
            <a:r>
              <a:rPr lang="en-US" sz="1400" dirty="0">
                <a:latin typeface="Lucida grande" panose="020B0502040204020203"/>
              </a:rPr>
              <a:t> Inequality: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B3072-186D-D4D4-E800-62A48D8A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0357" y="3666428"/>
            <a:ext cx="6596145" cy="2278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D02695-AE69-5BBA-A3E0-EA9AF4BDD829}"/>
              </a:ext>
            </a:extLst>
          </p:cNvPr>
          <p:cNvSpPr/>
          <p:nvPr/>
        </p:nvSpPr>
        <p:spPr>
          <a:xfrm>
            <a:off x="3689059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AEF417-AEAE-81D8-74AF-0F2F2200FCE0}"/>
              </a:ext>
            </a:extLst>
          </p:cNvPr>
          <p:cNvSpPr/>
          <p:nvPr/>
        </p:nvSpPr>
        <p:spPr>
          <a:xfrm>
            <a:off x="6021888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868DB-FAB2-7DFB-B781-C00A70681F17}"/>
              </a:ext>
            </a:extLst>
          </p:cNvPr>
          <p:cNvSpPr/>
          <p:nvPr/>
        </p:nvSpPr>
        <p:spPr>
          <a:xfrm>
            <a:off x="8969713" y="3625115"/>
            <a:ext cx="390200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E2348-7845-8E30-47E6-B366D98DF7D6}"/>
              </a:ext>
            </a:extLst>
          </p:cNvPr>
          <p:cNvSpPr/>
          <p:nvPr/>
        </p:nvSpPr>
        <p:spPr>
          <a:xfrm>
            <a:off x="7788613" y="3602853"/>
            <a:ext cx="116541" cy="3104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0A2EE2-9041-5027-899C-F71225D4BC28}"/>
              </a:ext>
            </a:extLst>
          </p:cNvPr>
          <p:cNvCxnSpPr/>
          <p:nvPr/>
        </p:nvCxnSpPr>
        <p:spPr>
          <a:xfrm>
            <a:off x="990600" y="1063329"/>
            <a:ext cx="0" cy="777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FDB1EF-8578-0750-4C7C-E399A9109466}"/>
              </a:ext>
            </a:extLst>
          </p:cNvPr>
          <p:cNvSpPr txBox="1"/>
          <p:nvPr/>
        </p:nvSpPr>
        <p:spPr>
          <a:xfrm>
            <a:off x="1115385" y="1299022"/>
            <a:ext cx="261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After Hubbard-</a:t>
            </a:r>
            <a:r>
              <a:rPr lang="en-US" sz="1400" dirty="0" err="1">
                <a:latin typeface="Lucida grande" panose="020B0502040204020203"/>
              </a:rPr>
              <a:t>Stratonovich</a:t>
            </a:r>
            <a:endParaRPr lang="en-US" sz="1400" dirty="0">
              <a:latin typeface="Lucida grande" panose="020B0502040204020203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E5A2E-5636-24ED-F42A-8B674D6A9613}"/>
              </a:ext>
            </a:extLst>
          </p:cNvPr>
          <p:cNvGrpSpPr/>
          <p:nvPr/>
        </p:nvGrpSpPr>
        <p:grpSpPr>
          <a:xfrm>
            <a:off x="504020" y="4541595"/>
            <a:ext cx="11425935" cy="574388"/>
            <a:chOff x="158543" y="4416001"/>
            <a:chExt cx="11425935" cy="57438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088C3F-489F-3E4C-C6F7-2A0EE55C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3064"/>
            <a:stretch/>
          </p:blipFill>
          <p:spPr>
            <a:xfrm>
              <a:off x="158543" y="4460295"/>
              <a:ext cx="4178126" cy="5232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C67A88-186B-94D8-239B-5C42CA12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51" t="27276" b="45204"/>
            <a:stretch/>
          </p:blipFill>
          <p:spPr>
            <a:xfrm>
              <a:off x="3296204" y="4462010"/>
              <a:ext cx="3714750" cy="5283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4E86556-0365-536D-F609-057A846A7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566" t="54795" r="15092" b="19515"/>
            <a:stretch/>
          </p:blipFill>
          <p:spPr>
            <a:xfrm>
              <a:off x="6938150" y="4416001"/>
              <a:ext cx="3264092" cy="5542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6318D4-05BB-7BCB-6C3F-566015E3D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20" t="83807" r="61130" b="-181"/>
            <a:stretch/>
          </p:blipFill>
          <p:spPr>
            <a:xfrm>
              <a:off x="10231992" y="4517127"/>
              <a:ext cx="1352486" cy="3556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340C5D-0C76-C807-967A-263F448C6A83}"/>
              </a:ext>
            </a:extLst>
          </p:cNvPr>
          <p:cNvSpPr txBox="1"/>
          <p:nvPr/>
        </p:nvSpPr>
        <p:spPr>
          <a:xfrm>
            <a:off x="138777" y="4286215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Grand Free Energy: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10794-CA99-5638-C17F-EA412EAD6855}"/>
              </a:ext>
            </a:extLst>
          </p:cNvPr>
          <p:cNvSpPr txBox="1"/>
          <p:nvPr/>
        </p:nvSpPr>
        <p:spPr>
          <a:xfrm>
            <a:off x="158543" y="5314878"/>
            <a:ext cx="17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Minimization </a:t>
            </a:r>
            <a:r>
              <a:rPr lang="en-US" sz="1400" dirty="0" err="1">
                <a:latin typeface="Lucida grande" panose="020B0502040204020203"/>
              </a:rPr>
              <a:t>wrt</a:t>
            </a:r>
            <a:r>
              <a:rPr lang="en-US" sz="1400" dirty="0">
                <a:latin typeface="Lucida grande" panose="020B0502040204020203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298F85E-B0FC-8AC9-AADF-0CBF753E0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183" y="5377816"/>
            <a:ext cx="540859" cy="1986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657347-0552-6456-1FA9-421737557CB7}"/>
              </a:ext>
            </a:extLst>
          </p:cNvPr>
          <p:cNvCxnSpPr/>
          <p:nvPr/>
        </p:nvCxnSpPr>
        <p:spPr>
          <a:xfrm flipV="1">
            <a:off x="10049435" y="2644588"/>
            <a:ext cx="0" cy="154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284D88-73E5-D5B5-9CB3-D459D66912DB}"/>
              </a:ext>
            </a:extLst>
          </p:cNvPr>
          <p:cNvCxnSpPr>
            <a:cxnSpLocks/>
          </p:cNvCxnSpPr>
          <p:nvPr/>
        </p:nvCxnSpPr>
        <p:spPr>
          <a:xfrm>
            <a:off x="10049435" y="4186518"/>
            <a:ext cx="1739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C120A1D-09B8-84A0-29F7-850D5A232584}"/>
              </a:ext>
            </a:extLst>
          </p:cNvPr>
          <p:cNvSpPr/>
          <p:nvPr/>
        </p:nvSpPr>
        <p:spPr>
          <a:xfrm>
            <a:off x="9781191" y="2848067"/>
            <a:ext cx="2176462" cy="1329998"/>
          </a:xfrm>
          <a:custGeom>
            <a:avLst/>
            <a:gdLst>
              <a:gd name="connsiteX0" fmla="*/ 26464 w 1487711"/>
              <a:gd name="connsiteY0" fmla="*/ 0 h 1529529"/>
              <a:gd name="connsiteX1" fmla="*/ 196793 w 1487711"/>
              <a:gd name="connsiteY1" fmla="*/ 1255059 h 1529529"/>
              <a:gd name="connsiteX2" fmla="*/ 1487711 w 1487711"/>
              <a:gd name="connsiteY2" fmla="*/ 1524000 h 1529529"/>
              <a:gd name="connsiteX0" fmla="*/ 170549 w 1631796"/>
              <a:gd name="connsiteY0" fmla="*/ 0 h 1526530"/>
              <a:gd name="connsiteX1" fmla="*/ 98831 w 1631796"/>
              <a:gd name="connsiteY1" fmla="*/ 1165412 h 1526530"/>
              <a:gd name="connsiteX2" fmla="*/ 1631796 w 1631796"/>
              <a:gd name="connsiteY2" fmla="*/ 1524000 h 1526530"/>
              <a:gd name="connsiteX0" fmla="*/ 10473 w 1803414"/>
              <a:gd name="connsiteY0" fmla="*/ 0 h 1562389"/>
              <a:gd name="connsiteX1" fmla="*/ 270449 w 1803414"/>
              <a:gd name="connsiteY1" fmla="*/ 1201271 h 1562389"/>
              <a:gd name="connsiteX2" fmla="*/ 1803414 w 1803414"/>
              <a:gd name="connsiteY2" fmla="*/ 1559859 h 1562389"/>
              <a:gd name="connsiteX0" fmla="*/ 0 w 1792941"/>
              <a:gd name="connsiteY0" fmla="*/ 0 h 1562389"/>
              <a:gd name="connsiteX1" fmla="*/ 259976 w 1792941"/>
              <a:gd name="connsiteY1" fmla="*/ 1201271 h 1562389"/>
              <a:gd name="connsiteX2" fmla="*/ 1792941 w 1792941"/>
              <a:gd name="connsiteY2" fmla="*/ 1559859 h 156238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392059"/>
              <a:gd name="connsiteX1" fmla="*/ 295835 w 1828800"/>
              <a:gd name="connsiteY1" fmla="*/ 1030941 h 1392059"/>
              <a:gd name="connsiteX2" fmla="*/ 1828800 w 1828800"/>
              <a:gd name="connsiteY2" fmla="*/ 1389529 h 1392059"/>
              <a:gd name="connsiteX0" fmla="*/ 0 w 1828800"/>
              <a:gd name="connsiteY0" fmla="*/ 0 h 1406002"/>
              <a:gd name="connsiteX1" fmla="*/ 295835 w 1828800"/>
              <a:gd name="connsiteY1" fmla="*/ 1030941 h 1406002"/>
              <a:gd name="connsiteX2" fmla="*/ 1828800 w 1828800"/>
              <a:gd name="connsiteY2" fmla="*/ 1389529 h 1406002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365"/>
              <a:gd name="connsiteX1" fmla="*/ 445854 w 1828800"/>
              <a:gd name="connsiteY1" fmla="*/ 535641 h 1390365"/>
              <a:gd name="connsiteX2" fmla="*/ 1828800 w 1828800"/>
              <a:gd name="connsiteY2" fmla="*/ 1389529 h 1390365"/>
              <a:gd name="connsiteX0" fmla="*/ 0 w 1828800"/>
              <a:gd name="connsiteY0" fmla="*/ 0 h 1390178"/>
              <a:gd name="connsiteX1" fmla="*/ 445854 w 1828800"/>
              <a:gd name="connsiteY1" fmla="*/ 535641 h 1390178"/>
              <a:gd name="connsiteX2" fmla="*/ 1828800 w 1828800"/>
              <a:gd name="connsiteY2" fmla="*/ 1389529 h 1390178"/>
              <a:gd name="connsiteX0" fmla="*/ 0 w 1828800"/>
              <a:gd name="connsiteY0" fmla="*/ 0 h 1390791"/>
              <a:gd name="connsiteX1" fmla="*/ 407754 w 1828800"/>
              <a:gd name="connsiteY1" fmla="*/ 819010 h 1390791"/>
              <a:gd name="connsiteX2" fmla="*/ 1828800 w 1828800"/>
              <a:gd name="connsiteY2" fmla="*/ 1389529 h 1390791"/>
              <a:gd name="connsiteX0" fmla="*/ 0 w 1828800"/>
              <a:gd name="connsiteY0" fmla="*/ 0 h 1391997"/>
              <a:gd name="connsiteX1" fmla="*/ 395848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997"/>
              <a:gd name="connsiteX1" fmla="*/ 617304 w 1828800"/>
              <a:gd name="connsiteY1" fmla="*/ 969029 h 1391997"/>
              <a:gd name="connsiteX2" fmla="*/ 1828800 w 1828800"/>
              <a:gd name="connsiteY2" fmla="*/ 1389529 h 1391997"/>
              <a:gd name="connsiteX0" fmla="*/ 0 w 1828800"/>
              <a:gd name="connsiteY0" fmla="*/ 0 h 1391344"/>
              <a:gd name="connsiteX1" fmla="*/ 817329 w 1828800"/>
              <a:gd name="connsiteY1" fmla="*/ 911879 h 1391344"/>
              <a:gd name="connsiteX2" fmla="*/ 1828800 w 1828800"/>
              <a:gd name="connsiteY2" fmla="*/ 1389529 h 1391344"/>
              <a:gd name="connsiteX0" fmla="*/ 0 w 2183606"/>
              <a:gd name="connsiteY0" fmla="*/ 0 h 1231571"/>
              <a:gd name="connsiteX1" fmla="*/ 817329 w 2183606"/>
              <a:gd name="connsiteY1" fmla="*/ 911879 h 1231571"/>
              <a:gd name="connsiteX2" fmla="*/ 2183606 w 2183606"/>
              <a:gd name="connsiteY2" fmla="*/ 1225223 h 1231571"/>
              <a:gd name="connsiteX0" fmla="*/ 0 w 2183606"/>
              <a:gd name="connsiteY0" fmla="*/ 0 h 1225223"/>
              <a:gd name="connsiteX1" fmla="*/ 817329 w 2183606"/>
              <a:gd name="connsiteY1" fmla="*/ 911879 h 1225223"/>
              <a:gd name="connsiteX2" fmla="*/ 2183606 w 2183606"/>
              <a:gd name="connsiteY2" fmla="*/ 1225223 h 1225223"/>
              <a:gd name="connsiteX0" fmla="*/ 0 w 2176462"/>
              <a:gd name="connsiteY0" fmla="*/ 0 h 1329998"/>
              <a:gd name="connsiteX1" fmla="*/ 817329 w 2176462"/>
              <a:gd name="connsiteY1" fmla="*/ 911879 h 1329998"/>
              <a:gd name="connsiteX2" fmla="*/ 2176462 w 2176462"/>
              <a:gd name="connsiteY2" fmla="*/ 1329998 h 1329998"/>
              <a:gd name="connsiteX0" fmla="*/ 0 w 2176462"/>
              <a:gd name="connsiteY0" fmla="*/ 0 h 1329998"/>
              <a:gd name="connsiteX1" fmla="*/ 785579 w 2176462"/>
              <a:gd name="connsiteY1" fmla="*/ 1007129 h 1329998"/>
              <a:gd name="connsiteX2" fmla="*/ 2176462 w 2176462"/>
              <a:gd name="connsiteY2" fmla="*/ 1329998 h 132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462" h="1329998">
                <a:moveTo>
                  <a:pt x="0" y="0"/>
                </a:moveTo>
                <a:cubicBezTo>
                  <a:pt x="62006" y="500529"/>
                  <a:pt x="372969" y="848379"/>
                  <a:pt x="785579" y="1007129"/>
                </a:cubicBezTo>
                <a:cubicBezTo>
                  <a:pt x="1486320" y="1320660"/>
                  <a:pt x="2029011" y="1304785"/>
                  <a:pt x="2176462" y="132999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84B619-09FC-8FBD-E263-2917F01628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4300" y="2804535"/>
            <a:ext cx="489760" cy="240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BF7F59-B761-28F9-BE6C-9F23A1288652}"/>
              </a:ext>
            </a:extLst>
          </p:cNvPr>
          <p:cNvCxnSpPr>
            <a:cxnSpLocks/>
          </p:cNvCxnSpPr>
          <p:nvPr/>
        </p:nvCxnSpPr>
        <p:spPr>
          <a:xfrm>
            <a:off x="10092497" y="3516620"/>
            <a:ext cx="1312103" cy="58271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8D5EDD5-8E38-53C9-0FAE-4E96CD7DC4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3918" y="4238400"/>
            <a:ext cx="238818" cy="1549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822B08-02F0-2194-5527-616F10DA75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7687" y="4244585"/>
            <a:ext cx="238819" cy="1508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60429-C20A-9FEE-845E-1258383155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49341" y="4404391"/>
            <a:ext cx="146315" cy="17418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6EB945A-D68F-84BB-4A19-ADD4EA845290}"/>
              </a:ext>
            </a:extLst>
          </p:cNvPr>
          <p:cNvCxnSpPr>
            <a:cxnSpLocks/>
          </p:cNvCxnSpPr>
          <p:nvPr/>
        </p:nvCxnSpPr>
        <p:spPr>
          <a:xfrm>
            <a:off x="10722499" y="3802529"/>
            <a:ext cx="0" cy="556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454435D-F819-C758-D442-E57BFEF44F50}"/>
              </a:ext>
            </a:extLst>
          </p:cNvPr>
          <p:cNvSpPr/>
          <p:nvPr/>
        </p:nvSpPr>
        <p:spPr>
          <a:xfrm>
            <a:off x="10676778" y="3746071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B42356-FF48-7EEE-F526-143B8E130BA5}"/>
              </a:ext>
            </a:extLst>
          </p:cNvPr>
          <p:cNvSpPr/>
          <p:nvPr/>
        </p:nvSpPr>
        <p:spPr>
          <a:xfrm>
            <a:off x="10677117" y="3882116"/>
            <a:ext cx="91440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D4DB8B-41B6-219C-6511-C121DFD23125}"/>
              </a:ext>
            </a:extLst>
          </p:cNvPr>
          <p:cNvSpPr/>
          <p:nvPr/>
        </p:nvSpPr>
        <p:spPr>
          <a:xfrm>
            <a:off x="10063918" y="3501603"/>
            <a:ext cx="1383742" cy="620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187C34-E980-1577-0FC6-01683376585A}"/>
              </a:ext>
            </a:extLst>
          </p:cNvPr>
          <p:cNvSpPr txBox="1"/>
          <p:nvPr/>
        </p:nvSpPr>
        <p:spPr>
          <a:xfrm>
            <a:off x="11031211" y="3468172"/>
            <a:ext cx="4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i="1" dirty="0">
                <a:latin typeface="Lucida grande" panose="020B0502040204020203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290909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18CDA18-B1AC-1DBF-8B0D-E8301F3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4" y="4231801"/>
            <a:ext cx="2061732" cy="70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0CB99-E1AA-B893-29B9-7A5F2928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fraction to mass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4C466-68E5-DD8C-48BF-6FDFF196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8CC0B1-4C66-1EDC-CA72-EFA98AA975CE}"/>
              </a:ext>
            </a:extLst>
          </p:cNvPr>
          <p:cNvGrpSpPr/>
          <p:nvPr/>
        </p:nvGrpSpPr>
        <p:grpSpPr>
          <a:xfrm>
            <a:off x="9082087" y="3289176"/>
            <a:ext cx="2867025" cy="1696571"/>
            <a:chOff x="9082087" y="1154906"/>
            <a:chExt cx="2867025" cy="16965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076312-8D50-F2F5-0906-49B467C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087" y="1154906"/>
              <a:ext cx="1838325" cy="1951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C7E84E-6EEE-96AB-E5FB-57D05EE3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087" y="1498170"/>
              <a:ext cx="2867025" cy="2040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D72E8-FA58-D6AA-2393-0C4CBF36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2137" y="1785313"/>
              <a:ext cx="1615775" cy="2497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86C9C-64B6-1AB8-0779-4EAC01A6F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4" r="1"/>
            <a:stretch/>
          </p:blipFill>
          <p:spPr>
            <a:xfrm>
              <a:off x="9707713" y="2075800"/>
              <a:ext cx="1615774" cy="236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6F4C-F342-7937-59E3-C13204CB2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200" y="2400876"/>
              <a:ext cx="1595439" cy="2037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018A4-0D06-5AA5-DBCE-B4667CB8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3346" y="2693371"/>
              <a:ext cx="1892001" cy="15810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D7EBA3E-3458-9233-194F-244793BA5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69" y="1097323"/>
            <a:ext cx="2278214" cy="54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07264-215D-7165-58CA-3A74C70FB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04" y="3123912"/>
            <a:ext cx="2005179" cy="528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A2D19-021E-084C-A096-537267239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460" y="3825584"/>
            <a:ext cx="1362093" cy="20405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30C558-49D1-1694-A6DF-97AD6AA3E354}"/>
              </a:ext>
            </a:extLst>
          </p:cNvPr>
          <p:cNvCxnSpPr>
            <a:cxnSpLocks/>
          </p:cNvCxnSpPr>
          <p:nvPr/>
        </p:nvCxnSpPr>
        <p:spPr>
          <a:xfrm>
            <a:off x="2199204" y="3519851"/>
            <a:ext cx="0" cy="76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9EEE7-6041-0CD8-08F4-56BED79614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659" y="4328415"/>
            <a:ext cx="1211370" cy="6385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A4C16C-B1DA-C48B-2C99-671010F78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1639" y="5052355"/>
            <a:ext cx="1871898" cy="640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232C74-2E0F-AD0B-1C1B-FA80377502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044" y="5943920"/>
            <a:ext cx="1249975" cy="24154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E4EC54-215F-9DD5-8432-14ADD2A62988}"/>
              </a:ext>
            </a:extLst>
          </p:cNvPr>
          <p:cNvCxnSpPr>
            <a:cxnSpLocks/>
          </p:cNvCxnSpPr>
          <p:nvPr/>
        </p:nvCxnSpPr>
        <p:spPr>
          <a:xfrm>
            <a:off x="0" y="2831995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5DB718-089F-E770-A34B-B92E1C34B644}"/>
              </a:ext>
            </a:extLst>
          </p:cNvPr>
          <p:cNvSpPr txBox="1"/>
          <p:nvPr/>
        </p:nvSpPr>
        <p:spPr>
          <a:xfrm>
            <a:off x="1007117" y="2333700"/>
            <a:ext cx="1057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Density of polymer non-trivial, but could use some scaling arguments (like Alexander-de </a:t>
            </a:r>
            <a:r>
              <a:rPr lang="en-US" sz="1600" dirty="0" err="1">
                <a:latin typeface="Lucida grande" panose="020B0502040204020203"/>
              </a:rPr>
              <a:t>Gennes</a:t>
            </a:r>
            <a:r>
              <a:rPr lang="en-US" sz="1600" dirty="0">
                <a:latin typeface="Lucida grande" panose="020B0502040204020203"/>
              </a:rPr>
              <a:t> brush)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040FF5-E201-BC2F-55DE-89DA95E4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9069" y="1089723"/>
            <a:ext cx="1706261" cy="2205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DE27EE-533D-6F8A-CB2F-B93FF4769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854" y="1918481"/>
            <a:ext cx="1178576" cy="2172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D79581-5178-1B6F-8E8D-432E0A7F6E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9918" y="5883605"/>
            <a:ext cx="1437752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6CD0-7F49-242E-8E22-B241EB05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372"/>
            <a:ext cx="10515600" cy="80012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7AE10-AC8A-C2BA-2384-45377F2C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90C9-F2E6-BFB7-10FE-FB0213D59378}"/>
              </a:ext>
            </a:extLst>
          </p:cNvPr>
          <p:cNvSpPr txBox="1"/>
          <p:nvPr/>
        </p:nvSpPr>
        <p:spPr>
          <a:xfrm>
            <a:off x="276318" y="1498180"/>
            <a:ext cx="6217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grande" panose="020B0502040204020203"/>
              </a:rPr>
              <a:t>Model and Theory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58777-F361-2176-EC6B-941CBDCB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9" y="3118615"/>
            <a:ext cx="2002502" cy="202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FA038-8272-E6D6-138F-285F4A33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r="6018" b="78362"/>
          <a:stretch/>
        </p:blipFill>
        <p:spPr>
          <a:xfrm>
            <a:off x="0" y="921972"/>
            <a:ext cx="12192000" cy="285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3B19D-4306-E509-969D-9DC7371655DF}"/>
              </a:ext>
            </a:extLst>
          </p:cNvPr>
          <p:cNvSpPr txBox="1"/>
          <p:nvPr/>
        </p:nvSpPr>
        <p:spPr>
          <a:xfrm>
            <a:off x="527228" y="5225978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 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343CF-6B86-1D3B-70C3-EE8396D82EF8}"/>
              </a:ext>
            </a:extLst>
          </p:cNvPr>
          <p:cNvGrpSpPr/>
          <p:nvPr/>
        </p:nvGrpSpPr>
        <p:grpSpPr>
          <a:xfrm>
            <a:off x="4182949" y="3090183"/>
            <a:ext cx="2614085" cy="2021627"/>
            <a:chOff x="4205655" y="2901924"/>
            <a:chExt cx="2614085" cy="202162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DF1D8E-175E-D61B-C2B7-B5AE3E23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7238" y="2901924"/>
              <a:ext cx="2002502" cy="202162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CF07CE-8C82-1959-6956-48351E2C6E9F}"/>
                </a:ext>
              </a:extLst>
            </p:cNvPr>
            <p:cNvGrpSpPr/>
            <p:nvPr/>
          </p:nvGrpSpPr>
          <p:grpSpPr>
            <a:xfrm>
              <a:off x="4205655" y="2930356"/>
              <a:ext cx="2614084" cy="1988612"/>
              <a:chOff x="7838649" y="4528785"/>
              <a:chExt cx="2944016" cy="22396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294D77-9E46-6F83-ED59-8CBA924E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8649" y="5493116"/>
                <a:ext cx="505795" cy="284077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B318EA-75D7-F298-2A2E-BD55F69BAF47}"/>
                  </a:ext>
                </a:extLst>
              </p:cNvPr>
              <p:cNvSpPr/>
              <p:nvPr/>
            </p:nvSpPr>
            <p:spPr>
              <a:xfrm>
                <a:off x="8508997" y="452878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C01291E-22B1-00C9-DAF1-D169E6028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38" y="6527311"/>
                <a:ext cx="9161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D4E74C-17A0-94C2-222A-B89472966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0423" y="6436512"/>
                <a:ext cx="198036" cy="187613"/>
              </a:xfrm>
              <a:prstGeom prst="rect">
                <a:avLst/>
              </a:prstGeom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DCEAC02B-D50D-600C-0DAF-C4242715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7262" y="4680949"/>
                <a:ext cx="2106321" cy="1751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03323E5-9303-1C30-17BD-8ED9E9718907}"/>
              </a:ext>
            </a:extLst>
          </p:cNvPr>
          <p:cNvSpPr txBox="1"/>
          <p:nvPr/>
        </p:nvSpPr>
        <p:spPr>
          <a:xfrm>
            <a:off x="4497106" y="5197546"/>
            <a:ext cx="251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Field description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2C8FC1-019E-401A-6333-9F8E7D9C7ECD}"/>
              </a:ext>
            </a:extLst>
          </p:cNvPr>
          <p:cNvSpPr/>
          <p:nvPr/>
        </p:nvSpPr>
        <p:spPr>
          <a:xfrm>
            <a:off x="3232758" y="3925478"/>
            <a:ext cx="582706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1562685-9CEF-EAF2-E9E3-BD67C426000A}"/>
              </a:ext>
            </a:extLst>
          </p:cNvPr>
          <p:cNvSpPr/>
          <p:nvPr/>
        </p:nvSpPr>
        <p:spPr>
          <a:xfrm>
            <a:off x="7211359" y="3931625"/>
            <a:ext cx="723464" cy="3730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DBD338-44D1-3D84-97FF-A429923143B7}"/>
              </a:ext>
            </a:extLst>
          </p:cNvPr>
          <p:cNvGrpSpPr/>
          <p:nvPr/>
        </p:nvGrpSpPr>
        <p:grpSpPr>
          <a:xfrm>
            <a:off x="8349148" y="4031447"/>
            <a:ext cx="2415725" cy="1655269"/>
            <a:chOff x="5264183" y="2704244"/>
            <a:chExt cx="2183413" cy="14960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6F1E15-6A38-C131-6425-C1949C6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275" y="2704244"/>
              <a:ext cx="1481935" cy="149608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B99E953-F70E-E62C-A363-E055AD7F758B}"/>
                </a:ext>
              </a:extLst>
            </p:cNvPr>
            <p:cNvGrpSpPr/>
            <p:nvPr/>
          </p:nvGrpSpPr>
          <p:grpSpPr>
            <a:xfrm>
              <a:off x="5264183" y="2723502"/>
              <a:ext cx="2183413" cy="1457571"/>
              <a:chOff x="4601326" y="4517735"/>
              <a:chExt cx="3354878" cy="22396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E415C-4ECE-1D4F-F2B8-B38527182411}"/>
                  </a:ext>
                </a:extLst>
              </p:cNvPr>
              <p:cNvSpPr/>
              <p:nvPr/>
            </p:nvSpPr>
            <p:spPr>
              <a:xfrm>
                <a:off x="5682536" y="4517735"/>
                <a:ext cx="2273668" cy="223960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111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9F83612-B0E3-3069-A981-AE3FF11C6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124" y="6465737"/>
                <a:ext cx="706457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6AC02C-65CB-F120-977C-5E840643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036" y="6415701"/>
                <a:ext cx="137134" cy="129916"/>
              </a:xfrm>
              <a:prstGeom prst="rect">
                <a:avLst/>
              </a:prstGeom>
            </p:spPr>
          </p:pic>
          <p:pic>
            <p:nvPicPr>
              <p:cNvPr id="53" name="Picture 12">
                <a:extLst>
                  <a:ext uri="{FF2B5EF4-FFF2-40B4-BE49-F238E27FC236}">
                    <a16:creationId xmlns:a16="http://schemas.microsoft.com/office/drawing/2014/main" id="{0298E28F-CEBD-460C-29D7-A23BA86409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410" y="4552648"/>
                <a:ext cx="2294182" cy="1751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D9E7701-27E7-3BDD-CE96-F6BC5079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1326" y="5425182"/>
                <a:ext cx="809625" cy="390525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FB2E34-507F-8AFE-E1CA-958C9066B97C}"/>
              </a:ext>
            </a:extLst>
          </p:cNvPr>
          <p:cNvGrpSpPr/>
          <p:nvPr/>
        </p:nvGrpSpPr>
        <p:grpSpPr>
          <a:xfrm>
            <a:off x="8331218" y="2294594"/>
            <a:ext cx="2463842" cy="1666401"/>
            <a:chOff x="8258621" y="1941978"/>
            <a:chExt cx="2720353" cy="18398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8399D-5290-035E-1A71-17531137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990"/>
            <a:stretch/>
          </p:blipFill>
          <p:spPr>
            <a:xfrm>
              <a:off x="9126439" y="1941978"/>
              <a:ext cx="1852535" cy="183989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647C72-0E94-9083-EA05-3804F9CA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8621" y="2815798"/>
              <a:ext cx="666208" cy="32553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6519F6-41CB-23D1-CA37-ABE41ADD9C52}"/>
              </a:ext>
            </a:extLst>
          </p:cNvPr>
          <p:cNvSpPr txBox="1"/>
          <p:nvPr/>
        </p:nvSpPr>
        <p:spPr>
          <a:xfrm>
            <a:off x="8411208" y="5771486"/>
            <a:ext cx="308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Self-consistent field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B2C4-FCD2-9001-7843-271678772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066" y="2560872"/>
            <a:ext cx="1781955" cy="47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C90B8-FB0F-D9C0-28B3-839722027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665" y="2504147"/>
            <a:ext cx="2119963" cy="4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F9E06-F2E4-15D6-B42C-CCB9DF2F67A0}"/>
              </a:ext>
            </a:extLst>
          </p:cNvPr>
          <p:cNvSpPr txBox="1"/>
          <p:nvPr/>
        </p:nvSpPr>
        <p:spPr>
          <a:xfrm>
            <a:off x="5178338" y="6512975"/>
            <a:ext cx="39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(Indices)     : Solvent;     : Cation;     : Anion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AD6EF-5216-02C9-897C-6BAA1EDAF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6991" y="6585992"/>
            <a:ext cx="117260" cy="1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2CA68-C1C0-29E7-0BF9-7446B9F37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7236" y="6608141"/>
            <a:ext cx="122954" cy="144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94ABEE-F7F2-01E3-0078-898EA2FEAE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458" y="6607987"/>
            <a:ext cx="125434" cy="11348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178339" y="6520476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178725" y="6527977"/>
            <a:ext cx="180885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9BB76-56B0-7058-1AE8-37014B38AE16}"/>
              </a:ext>
            </a:extLst>
          </p:cNvPr>
          <p:cNvGrpSpPr/>
          <p:nvPr/>
        </p:nvGrpSpPr>
        <p:grpSpPr>
          <a:xfrm>
            <a:off x="7919561" y="1236056"/>
            <a:ext cx="4196239" cy="307777"/>
            <a:chOff x="8682533" y="969817"/>
            <a:chExt cx="371152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8A8EF1-D2B5-6D62-C575-AEC3C3786123}"/>
                </a:ext>
              </a:extLst>
            </p:cNvPr>
            <p:cNvSpPr txBox="1"/>
            <p:nvPr/>
          </p:nvSpPr>
          <p:spPr>
            <a:xfrm>
              <a:off x="8682533" y="969817"/>
              <a:ext cx="3711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(Indices)     : Solvent;     : Cation;        : Anion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ACE1A5-BF6D-8CC1-1251-6FED31D0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5965" y="1041988"/>
              <a:ext cx="117260" cy="1886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F3F3B9-965B-04CA-8A05-DC92C54F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658" y="1054295"/>
              <a:ext cx="122954" cy="144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DF6279-2100-51FD-FCCB-05F32FEF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49647" y="1069135"/>
              <a:ext cx="125434" cy="1134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A754B-41DD-73D3-44CC-1BA86BEA4C41}"/>
              </a:ext>
            </a:extLst>
          </p:cNvPr>
          <p:cNvGrpSpPr/>
          <p:nvPr/>
        </p:nvGrpSpPr>
        <p:grpSpPr>
          <a:xfrm>
            <a:off x="7524207" y="977734"/>
            <a:ext cx="4741268" cy="307777"/>
            <a:chOff x="7993702" y="977734"/>
            <a:chExt cx="4271771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158230-3B34-A90A-84A8-C19BF6E8938D}"/>
                </a:ext>
              </a:extLst>
            </p:cNvPr>
            <p:cNvSpPr txBox="1"/>
            <p:nvPr/>
          </p:nvSpPr>
          <p:spPr>
            <a:xfrm>
              <a:off x="7993702" y="977734"/>
              <a:ext cx="4271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(Subscripts)     : Solvent;     : Polymer;     : Charged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F1D0-0943-CF3E-2012-1A61D737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5370" y="1090906"/>
              <a:ext cx="92577" cy="1041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F793FC-13D4-CA91-70DD-28925F67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46600" y="1080310"/>
              <a:ext cx="123392" cy="1394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2547526-06C8-40CD-B587-D3AF8D47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96147" y="1096570"/>
              <a:ext cx="100225" cy="10612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55F06F-B7D6-608C-4B4C-04BCF78B1629}"/>
              </a:ext>
            </a:extLst>
          </p:cNvPr>
          <p:cNvGrpSpPr/>
          <p:nvPr/>
        </p:nvGrpSpPr>
        <p:grpSpPr>
          <a:xfrm>
            <a:off x="445701" y="1124723"/>
            <a:ext cx="9097396" cy="1528808"/>
            <a:chOff x="455226" y="1036613"/>
            <a:chExt cx="9097396" cy="1528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C575CC-177D-4E0A-5EA2-A0F43D78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26" y="1126622"/>
              <a:ext cx="6086940" cy="6589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21FA03-FB28-A4F2-5C82-B4AF01A9F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0" t="26661"/>
            <a:stretch/>
          </p:blipFill>
          <p:spPr>
            <a:xfrm>
              <a:off x="990599" y="1036613"/>
              <a:ext cx="8562023" cy="15288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7CFF-F59D-A68C-1A36-EA68219A37AA}"/>
              </a:ext>
            </a:extLst>
          </p:cNvPr>
          <p:cNvSpPr txBox="1"/>
          <p:nvPr/>
        </p:nvSpPr>
        <p:spPr>
          <a:xfrm>
            <a:off x="931793" y="2838949"/>
            <a:ext cx="303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Particle-to-Field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42B34F-BF73-C23E-3C38-2E26E50AEAEF}"/>
              </a:ext>
            </a:extLst>
          </p:cNvPr>
          <p:cNvCxnSpPr>
            <a:cxnSpLocks/>
          </p:cNvCxnSpPr>
          <p:nvPr/>
        </p:nvCxnSpPr>
        <p:spPr>
          <a:xfrm>
            <a:off x="783070" y="2382565"/>
            <a:ext cx="0" cy="4384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4B1558E-D504-DAA7-0D2C-F914188C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63" y="2689421"/>
            <a:ext cx="1481935" cy="149608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E8A143-4346-7DB3-B37C-BBD08D9F6A07}"/>
              </a:ext>
            </a:extLst>
          </p:cNvPr>
          <p:cNvGrpSpPr/>
          <p:nvPr/>
        </p:nvGrpSpPr>
        <p:grpSpPr>
          <a:xfrm>
            <a:off x="6093071" y="2708679"/>
            <a:ext cx="2183413" cy="1457571"/>
            <a:chOff x="4601326" y="4517735"/>
            <a:chExt cx="3354878" cy="2239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1DB003-CF7E-313B-7EB6-369C33DA9934}"/>
                </a:ext>
              </a:extLst>
            </p:cNvPr>
            <p:cNvSpPr/>
            <p:nvPr/>
          </p:nvSpPr>
          <p:spPr>
            <a:xfrm>
              <a:off x="5682536" y="451773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68AFC4-AD64-25F4-924F-EB12D2BF4A0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125" y="6465737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3114188-0614-C239-1BBC-173FC1A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084" y="6358004"/>
              <a:ext cx="198036" cy="187613"/>
            </a:xfrm>
            <a:prstGeom prst="rect">
              <a:avLst/>
            </a:prstGeom>
          </p:spPr>
        </p:pic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9765F0F5-C699-CCC1-1037-5642BEBE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410" y="4552648"/>
              <a:ext cx="2294182" cy="175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3B1477-BF82-3179-98C7-64BBC973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1326" y="5425182"/>
              <a:ext cx="809625" cy="39052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B8442B1-05FE-1D64-39E6-A98EAEA73474}"/>
              </a:ext>
            </a:extLst>
          </p:cNvPr>
          <p:cNvSpPr txBox="1"/>
          <p:nvPr/>
        </p:nvSpPr>
        <p:spPr>
          <a:xfrm>
            <a:off x="1005168" y="6308188"/>
            <a:ext cx="4259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Saddle-point approximation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E3FDE07-046C-B612-32DE-4566509B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308" y="6230201"/>
            <a:ext cx="4645118" cy="55026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54007F1-0F69-0579-9E7E-2323B2E84FDB}"/>
              </a:ext>
            </a:extLst>
          </p:cNvPr>
          <p:cNvSpPr txBox="1"/>
          <p:nvPr/>
        </p:nvSpPr>
        <p:spPr>
          <a:xfrm>
            <a:off x="943889" y="4519642"/>
            <a:ext cx="432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Hubbard-</a:t>
            </a:r>
            <a:r>
              <a:rPr lang="en-US" sz="1600" dirty="0" err="1">
                <a:latin typeface="Lucida Grande" pitchFamily="2" charset="0"/>
                <a:ea typeface="Lucida Grande" pitchFamily="2" charset="0"/>
                <a:cs typeface="Lucida Grande" pitchFamily="2" charset="0"/>
              </a:rPr>
              <a:t>Stratonovich</a:t>
            </a:r>
            <a:r>
              <a:rPr lang="en-US" sz="16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 Transformation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2237BB9-753A-7DDD-77C2-2C6A1450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5" y="4510201"/>
            <a:ext cx="1479743" cy="14938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6833015-579B-C5A7-7546-9ED7921CC415}"/>
              </a:ext>
            </a:extLst>
          </p:cNvPr>
          <p:cNvGrpSpPr/>
          <p:nvPr/>
        </p:nvGrpSpPr>
        <p:grpSpPr>
          <a:xfrm>
            <a:off x="6167652" y="4522398"/>
            <a:ext cx="2105446" cy="1469479"/>
            <a:chOff x="7573801" y="4528785"/>
            <a:chExt cx="3208864" cy="223960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15B93B9-9E75-AD72-DE5E-9CCCD5B9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3801" y="5489484"/>
              <a:ext cx="695325" cy="390525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F7DE0A-E3FC-E964-C2D2-504BB52B4400}"/>
                </a:ext>
              </a:extLst>
            </p:cNvPr>
            <p:cNvSpPr/>
            <p:nvPr/>
          </p:nvSpPr>
          <p:spPr>
            <a:xfrm>
              <a:off x="8508997" y="4528785"/>
              <a:ext cx="2273668" cy="22396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111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BE0FA4D-8CE2-7B91-DE01-760016F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4838" y="6527311"/>
              <a:ext cx="91613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A814895-CAEB-D2A7-3F3E-48FD23EE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0423" y="6436512"/>
              <a:ext cx="198036" cy="187613"/>
            </a:xfrm>
            <a:prstGeom prst="rect">
              <a:avLst/>
            </a:prstGeom>
          </p:spPr>
        </p:pic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57AC0D8A-F34E-C64A-C545-66FFB59F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262" y="4680949"/>
              <a:ext cx="2106321" cy="17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EDE79B-29AE-D187-D417-97C7EC280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315" y="3206872"/>
            <a:ext cx="2335141" cy="44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4BE-A066-BC53-DE4A-3A797E798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977" y="4937824"/>
            <a:ext cx="3463290" cy="479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B63803-72CB-A150-BB82-10655CA5D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564" y="5511914"/>
            <a:ext cx="4214537" cy="49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45A3AF-61A3-91D7-5442-882726D93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30" y="3739949"/>
            <a:ext cx="3351958" cy="4501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D923EE-D3D8-B345-7677-B73DA2712242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E01048-0864-1B60-3CF2-FB5CE71CD044}"/>
              </a:ext>
            </a:extLst>
          </p:cNvPr>
          <p:cNvCxnSpPr>
            <a:cxnSpLocks/>
          </p:cNvCxnSpPr>
          <p:nvPr/>
        </p:nvCxnSpPr>
        <p:spPr>
          <a:xfrm>
            <a:off x="8716730" y="53535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10C7DB9-77D7-64ED-1417-C3166B49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7277" y="4992830"/>
            <a:ext cx="2305954" cy="2627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ECF6A-0884-D546-A1D6-3AE647774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2697" y="3382721"/>
            <a:ext cx="2305954" cy="483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8A3B8A-9949-6FEB-629A-8D5C677F7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2365" y="3981955"/>
            <a:ext cx="2836655" cy="5503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61A3C-1A99-3941-B10A-2CC620E5CE63}"/>
              </a:ext>
            </a:extLst>
          </p:cNvPr>
          <p:cNvCxnSpPr>
            <a:cxnSpLocks/>
          </p:cNvCxnSpPr>
          <p:nvPr/>
        </p:nvCxnSpPr>
        <p:spPr>
          <a:xfrm>
            <a:off x="8722022" y="23418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DF6B5B-0CB6-8AE8-0AF9-D83EADE7BB09}"/>
              </a:ext>
            </a:extLst>
          </p:cNvPr>
          <p:cNvGrpSpPr/>
          <p:nvPr/>
        </p:nvGrpSpPr>
        <p:grpSpPr>
          <a:xfrm>
            <a:off x="9262697" y="2725572"/>
            <a:ext cx="1714387" cy="574909"/>
            <a:chOff x="9194216" y="2565058"/>
            <a:chExt cx="1714387" cy="574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09F16E-0AE3-E5D4-F301-65C5FC4D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94216" y="2571512"/>
              <a:ext cx="1714387" cy="5684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ACAFAC-9DF7-3994-94F7-ECF1585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9189" y="2565058"/>
              <a:ext cx="184172" cy="136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CB22E2-C7DC-C243-452F-5DB663043AF1}"/>
              </a:ext>
            </a:extLst>
          </p:cNvPr>
          <p:cNvSpPr txBox="1"/>
          <p:nvPr/>
        </p:nvSpPr>
        <p:spPr>
          <a:xfrm>
            <a:off x="8740275" y="23968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7BD9A-D133-EA1E-D8D0-231AE130FC95}"/>
              </a:ext>
            </a:extLst>
          </p:cNvPr>
          <p:cNvSpPr txBox="1"/>
          <p:nvPr/>
        </p:nvSpPr>
        <p:spPr>
          <a:xfrm>
            <a:off x="8750300" y="46351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330E92-3360-B287-44BF-08702736781C}"/>
              </a:ext>
            </a:extLst>
          </p:cNvPr>
          <p:cNvGrpSpPr/>
          <p:nvPr/>
        </p:nvGrpSpPr>
        <p:grpSpPr>
          <a:xfrm>
            <a:off x="8697426" y="2161894"/>
            <a:ext cx="3499009" cy="1777975"/>
            <a:chOff x="6725449" y="5263834"/>
            <a:chExt cx="3201211" cy="1041781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5D0976-305A-B129-D362-D0EA90517CA3}"/>
                </a:ext>
              </a:extLst>
            </p:cNvPr>
            <p:cNvSpPr/>
            <p:nvPr/>
          </p:nvSpPr>
          <p:spPr>
            <a:xfrm>
              <a:off x="6725449" y="5263834"/>
              <a:ext cx="3201211" cy="102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436A4C-C74E-B3BD-0CED-26FDA9E81F5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0" y="6295707"/>
              <a:ext cx="3179492" cy="990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5160EA-5711-CD6B-7A3F-ACF05DE5E6A0}"/>
              </a:ext>
            </a:extLst>
          </p:cNvPr>
          <p:cNvSpPr/>
          <p:nvPr/>
        </p:nvSpPr>
        <p:spPr>
          <a:xfrm>
            <a:off x="8540246" y="3864465"/>
            <a:ext cx="3651754" cy="155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2098-6FA9-4305-2656-E26CA12DB80C}"/>
              </a:ext>
            </a:extLst>
          </p:cNvPr>
          <p:cNvGrpSpPr/>
          <p:nvPr/>
        </p:nvGrpSpPr>
        <p:grpSpPr>
          <a:xfrm>
            <a:off x="2451760" y="2003022"/>
            <a:ext cx="2315478" cy="614052"/>
            <a:chOff x="2451760" y="2003022"/>
            <a:chExt cx="2315478" cy="614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8A57C2-E63A-8AF5-F4EB-58F632C8DCF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E74DB0-0E67-E9C0-5102-094BB0C2E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4" grpId="0"/>
      <p:bldP spid="127" grpId="0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 algn="l">
          <a:spcAft>
            <a:spcPts val="1200"/>
          </a:spcAft>
          <a:buFont typeface="Arial" panose="020B0604020202020204" pitchFamily="34" charset="0"/>
          <a:buChar char="•"/>
          <a:defRPr dirty="0" err="1" smtClean="0">
            <a:latin typeface="Lucida grande" panose="020B0502040204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7674</TotalTime>
  <Words>2727</Words>
  <Application>Microsoft Office PowerPoint</Application>
  <PresentationFormat>Widescreen</PresentationFormat>
  <Paragraphs>596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FreightSans Pro Semibold</vt:lpstr>
      <vt:lpstr>Lucida grande</vt:lpstr>
      <vt:lpstr>Lucida grande</vt:lpstr>
      <vt:lpstr>Office Theme</vt:lpstr>
      <vt:lpstr>Structural and Mechanical Properties of Polyelectrolyte Brushes</vt:lpstr>
      <vt:lpstr>Introduction</vt:lpstr>
      <vt:lpstr>Previous Theories </vt:lpstr>
      <vt:lpstr>Presentation Overview</vt:lpstr>
      <vt:lpstr>Outline</vt:lpstr>
      <vt:lpstr>System Species and Interactions</vt:lpstr>
      <vt:lpstr>Partition Function Formulation</vt:lpstr>
      <vt:lpstr>Partition Function Simplification</vt:lpstr>
      <vt:lpstr>Free Energy and SCF Equations</vt:lpstr>
      <vt:lpstr>Outline</vt:lpstr>
      <vt:lpstr>Multi-layered conformations arise at high relative repulsion</vt:lpstr>
      <vt:lpstr>Number of layers tunable with polymer charge fraction</vt:lpstr>
      <vt:lpstr>Chain organization within brush is deducible by SCFT</vt:lpstr>
      <vt:lpstr>Outline</vt:lpstr>
      <vt:lpstr>Multi-layer conformations generate highly convoluted reflectivity spectra</vt:lpstr>
      <vt:lpstr>Outline</vt:lpstr>
      <vt:lpstr>Cusum-generated bins effectively coarse-grain NFH charge distribution</vt:lpstr>
      <vt:lpstr>Theoretical prediction matches experimental results</vt:lpstr>
      <vt:lpstr>Summary</vt:lpstr>
      <vt:lpstr>Future Work —       Considering electrostatic fluctuations through the ion self energy</vt:lpstr>
      <vt:lpstr>Future Work —      Effect of mixture compositions and sidearm sequences on neurofilaments</vt:lpstr>
      <vt:lpstr>Acknowledgements</vt:lpstr>
      <vt:lpstr>Summary</vt:lpstr>
      <vt:lpstr>SI: Table of Contents</vt:lpstr>
      <vt:lpstr>References</vt:lpstr>
      <vt:lpstr>Alexander-de Gennes Brush</vt:lpstr>
      <vt:lpstr>Self-avoiding walk &amp; Flory-Huggins Interactions</vt:lpstr>
      <vt:lpstr>Surface Force Apparatus (SFA)</vt:lpstr>
      <vt:lpstr>SFBox Lattice Artifacts</vt:lpstr>
      <vt:lpstr>Borisov previous theory</vt:lpstr>
      <vt:lpstr>    Block copolymer Free Energy, SCF Eqns</vt:lpstr>
      <vt:lpstr>Block copolymer PDEs</vt:lpstr>
      <vt:lpstr>Gaussian Chain</vt:lpstr>
      <vt:lpstr>Particle-to-Field Transform</vt:lpstr>
      <vt:lpstr>Particle-to-Field Transform (2) &amp; Qs, Qp</vt:lpstr>
      <vt:lpstr>Hubbard-Stratonovich Transformation</vt:lpstr>
      <vt:lpstr>Propagator notation</vt:lpstr>
      <vt:lpstr>SCFT Build-up — Flowchart </vt:lpstr>
      <vt:lpstr>VdW EOS</vt:lpstr>
      <vt:lpstr>Varying VdW (χ) at const. Electrostatic (α=0.40)</vt:lpstr>
      <vt:lpstr>Reflectivity — Different χ’s </vt:lpstr>
      <vt:lpstr>Reflectivity Master Equation Derivation</vt:lpstr>
      <vt:lpstr>Henderson-Hasselbalch</vt:lpstr>
      <vt:lpstr>NFH Phase Transition</vt:lpstr>
      <vt:lpstr>NFH 1Cd, 2Cd</vt:lpstr>
      <vt:lpstr>Self energy</vt:lpstr>
      <vt:lpstr>Volume fraction to mass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283</cp:revision>
  <dcterms:created xsi:type="dcterms:W3CDTF">2022-03-28T18:43:16Z</dcterms:created>
  <dcterms:modified xsi:type="dcterms:W3CDTF">2022-09-14T15:37:15Z</dcterms:modified>
</cp:coreProperties>
</file>